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53" r:id="rId3"/>
    <p:sldId id="367" r:id="rId4"/>
    <p:sldId id="368" r:id="rId5"/>
    <p:sldId id="369" r:id="rId6"/>
    <p:sldId id="370" r:id="rId7"/>
    <p:sldId id="354" r:id="rId8"/>
    <p:sldId id="355" r:id="rId9"/>
    <p:sldId id="357" r:id="rId10"/>
    <p:sldId id="356" r:id="rId11"/>
    <p:sldId id="351" r:id="rId12"/>
    <p:sldId id="358" r:id="rId13"/>
    <p:sldId id="359" r:id="rId14"/>
    <p:sldId id="360" r:id="rId15"/>
    <p:sldId id="361" r:id="rId16"/>
    <p:sldId id="362" r:id="rId17"/>
    <p:sldId id="363" r:id="rId18"/>
    <p:sldId id="364" r:id="rId19"/>
    <p:sldId id="365" r:id="rId20"/>
    <p:sldId id="366" r:id="rId21"/>
    <p:sldId id="279" r:id="rId2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D4E"/>
    <a:srgbClr val="F2F4F3"/>
    <a:srgbClr val="4B7C76"/>
    <a:srgbClr val="50997C"/>
    <a:srgbClr val="AB1E47"/>
    <a:srgbClr val="565656"/>
    <a:srgbClr val="50977C"/>
    <a:srgbClr val="423256"/>
    <a:srgbClr val="5E3958"/>
    <a:srgbClr val="4C38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330" y="924"/>
      </p:cViewPr>
      <p:guideLst>
        <p:guide orient="horz" pos="2183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3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7DFF8-01B8-4940-94CB-77840A6CFEBA}" type="datetimeFigureOut">
              <a:rPr lang="tr-TR" smtClean="0"/>
              <a:t>10.03.2025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26289-E845-4B46-8994-398D81D0FD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3566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© Copyright </a:t>
            </a:r>
            <a:r>
              <a:rPr lang="en-US" b="1" dirty="0" smtClean="0"/>
              <a:t>PresentationGo.com</a:t>
            </a:r>
            <a:r>
              <a:rPr lang="en-US" dirty="0" smtClean="0"/>
              <a:t> – The free PowerPoint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93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AF665-228D-413A-BBFC-42F8006C14D5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1196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© Copyright </a:t>
            </a:r>
            <a:r>
              <a:rPr lang="en-US" b="1" dirty="0" smtClean="0"/>
              <a:t>PresentationGo.com</a:t>
            </a:r>
            <a:r>
              <a:rPr lang="en-US" dirty="0" smtClean="0"/>
              <a:t> – The free PowerPoint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36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8476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1338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10.03.2025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300160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2EE49-BB98-4329-9B59-99227FD369CA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10.03.2025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73CA-1225-43A6-8406-4844E54CA88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65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037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Metin kutusu 16"/>
          <p:cNvSpPr txBox="1"/>
          <p:nvPr userDrawn="1"/>
        </p:nvSpPr>
        <p:spPr>
          <a:xfrm>
            <a:off x="5543249" y="6311900"/>
            <a:ext cx="14414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00" dirty="0">
                <a:solidFill>
                  <a:srgbClr val="4A7D76"/>
                </a:solidFill>
              </a:rPr>
              <a:t>Sorular bilinci aydınlatır.</a:t>
            </a:r>
          </a:p>
        </p:txBody>
      </p:sp>
      <p:cxnSp>
        <p:nvCxnSpPr>
          <p:cNvPr id="18" name="Düz Bağlayıcı 17"/>
          <p:cNvCxnSpPr/>
          <p:nvPr userDrawn="1"/>
        </p:nvCxnSpPr>
        <p:spPr>
          <a:xfrm flipH="1" flipV="1">
            <a:off x="1140643" y="6288882"/>
            <a:ext cx="9423952" cy="23018"/>
          </a:xfrm>
          <a:prstGeom prst="line">
            <a:avLst/>
          </a:prstGeom>
          <a:ln>
            <a:solidFill>
              <a:srgbClr val="4B7C7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Metin kutusu 18"/>
          <p:cNvSpPr txBox="1"/>
          <p:nvPr userDrawn="1"/>
        </p:nvSpPr>
        <p:spPr>
          <a:xfrm>
            <a:off x="1026592" y="6303677"/>
            <a:ext cx="16214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>
                <a:solidFill>
                  <a:srgbClr val="4A7D76"/>
                </a:solidFill>
              </a:rPr>
              <a:t>Sorularla konular pekişir.</a:t>
            </a:r>
          </a:p>
        </p:txBody>
      </p:sp>
      <p:sp>
        <p:nvSpPr>
          <p:cNvPr id="28" name="Metin kutusu 27"/>
          <p:cNvSpPr txBox="1"/>
          <p:nvPr userDrawn="1"/>
        </p:nvSpPr>
        <p:spPr>
          <a:xfrm>
            <a:off x="9037377" y="6311900"/>
            <a:ext cx="16850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00" dirty="0">
                <a:solidFill>
                  <a:srgbClr val="4A7D76"/>
                </a:solidFill>
              </a:rPr>
              <a:t>Hayalleri olan durdurulamaz.</a:t>
            </a:r>
          </a:p>
        </p:txBody>
      </p:sp>
      <p:sp>
        <p:nvSpPr>
          <p:cNvPr id="30" name="Yuvarlatılmış Dikdörtgen 29"/>
          <p:cNvSpPr/>
          <p:nvPr userDrawn="1"/>
        </p:nvSpPr>
        <p:spPr>
          <a:xfrm>
            <a:off x="9579057" y="2196982"/>
            <a:ext cx="2061028" cy="471195"/>
          </a:xfrm>
          <a:prstGeom prst="roundRect">
            <a:avLst/>
          </a:prstGeom>
          <a:solidFill>
            <a:srgbClr val="FBAF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 dirty="0"/>
          </a:p>
        </p:txBody>
      </p:sp>
      <p:sp>
        <p:nvSpPr>
          <p:cNvPr id="31" name="Yuvarlatılmış Dikdörtgen 30"/>
          <p:cNvSpPr/>
          <p:nvPr userDrawn="1"/>
        </p:nvSpPr>
        <p:spPr>
          <a:xfrm>
            <a:off x="9579057" y="2749952"/>
            <a:ext cx="2061028" cy="237956"/>
          </a:xfrm>
          <a:prstGeom prst="roundRect">
            <a:avLst/>
          </a:prstGeom>
          <a:solidFill>
            <a:srgbClr val="1658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 dirty="0"/>
          </a:p>
        </p:txBody>
      </p:sp>
      <p:sp>
        <p:nvSpPr>
          <p:cNvPr id="32" name="Yuvarlatılmış Dikdörtgen 31"/>
          <p:cNvSpPr/>
          <p:nvPr userDrawn="1"/>
        </p:nvSpPr>
        <p:spPr>
          <a:xfrm>
            <a:off x="9579057" y="3059731"/>
            <a:ext cx="2061028" cy="239987"/>
          </a:xfrm>
          <a:prstGeom prst="roundRect">
            <a:avLst/>
          </a:prstGeom>
          <a:solidFill>
            <a:srgbClr val="168D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 dirty="0"/>
          </a:p>
        </p:txBody>
      </p:sp>
      <p:sp>
        <p:nvSpPr>
          <p:cNvPr id="33" name="Yuvarlatılmış Dikdörtgen 32"/>
          <p:cNvSpPr/>
          <p:nvPr userDrawn="1"/>
        </p:nvSpPr>
        <p:spPr>
          <a:xfrm>
            <a:off x="9562694" y="3379629"/>
            <a:ext cx="2077391" cy="245434"/>
          </a:xfrm>
          <a:prstGeom prst="roundRect">
            <a:avLst/>
          </a:prstGeom>
          <a:solidFill>
            <a:srgbClr val="F15A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00" dirty="0"/>
          </a:p>
        </p:txBody>
      </p:sp>
      <p:sp>
        <p:nvSpPr>
          <p:cNvPr id="34" name="Metin kutusu 33"/>
          <p:cNvSpPr txBox="1"/>
          <p:nvPr userDrawn="1"/>
        </p:nvSpPr>
        <p:spPr>
          <a:xfrm>
            <a:off x="9573377" y="2749952"/>
            <a:ext cx="203258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50" dirty="0">
                <a:solidFill>
                  <a:schemeClr val="bg1"/>
                </a:solidFill>
              </a:rPr>
              <a:t>SORU ÖNCÜLÜ VE SORU KÖKÜ</a:t>
            </a:r>
          </a:p>
        </p:txBody>
      </p:sp>
      <p:sp>
        <p:nvSpPr>
          <p:cNvPr id="35" name="Metin kutusu 34"/>
          <p:cNvSpPr txBox="1"/>
          <p:nvPr userDrawn="1"/>
        </p:nvSpPr>
        <p:spPr>
          <a:xfrm>
            <a:off x="10131504" y="3035660"/>
            <a:ext cx="11521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 dirty="0">
                <a:solidFill>
                  <a:schemeClr val="bg1"/>
                </a:solidFill>
              </a:rPr>
              <a:t>ÇELDİRİCİLER</a:t>
            </a:r>
          </a:p>
        </p:txBody>
      </p:sp>
      <p:sp>
        <p:nvSpPr>
          <p:cNvPr id="36" name="Metin kutusu 35"/>
          <p:cNvSpPr txBox="1"/>
          <p:nvPr userDrawn="1"/>
        </p:nvSpPr>
        <p:spPr>
          <a:xfrm>
            <a:off x="10131504" y="3370194"/>
            <a:ext cx="12241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 dirty="0">
                <a:solidFill>
                  <a:schemeClr val="bg1"/>
                </a:solidFill>
              </a:rPr>
              <a:t>KAZANIMLAR</a:t>
            </a:r>
          </a:p>
        </p:txBody>
      </p:sp>
      <p:sp>
        <p:nvSpPr>
          <p:cNvPr id="37" name="Metin kutusu 36"/>
          <p:cNvSpPr txBox="1"/>
          <p:nvPr userDrawn="1"/>
        </p:nvSpPr>
        <p:spPr>
          <a:xfrm>
            <a:off x="9579057" y="2222374"/>
            <a:ext cx="20610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050" dirty="0">
                <a:solidFill>
                  <a:schemeClr val="bg1"/>
                </a:solidFill>
              </a:rPr>
              <a:t>SORUDA DİKKAT EDİLMESİ </a:t>
            </a:r>
          </a:p>
          <a:p>
            <a:pPr algn="ctr"/>
            <a:r>
              <a:rPr lang="tr-TR" sz="1050" dirty="0">
                <a:solidFill>
                  <a:schemeClr val="bg1"/>
                </a:solidFill>
              </a:rPr>
              <a:t>GEREKEN ANAHTAR KELİMELER</a:t>
            </a:r>
          </a:p>
        </p:txBody>
      </p:sp>
      <p:pic>
        <p:nvPicPr>
          <p:cNvPr id="38" name="İçerik Yer Tutucusu 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740991" y="349948"/>
            <a:ext cx="1737162" cy="1881178"/>
          </a:xfrm>
          <a:prstGeom prst="rect">
            <a:avLst/>
          </a:prstGeom>
        </p:spPr>
      </p:pic>
      <p:sp>
        <p:nvSpPr>
          <p:cNvPr id="39" name="Metin kutusu 38"/>
          <p:cNvSpPr txBox="1"/>
          <p:nvPr userDrawn="1"/>
        </p:nvSpPr>
        <p:spPr>
          <a:xfrm>
            <a:off x="10202733" y="1075093"/>
            <a:ext cx="8136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b="1" dirty="0">
                <a:solidFill>
                  <a:srgbClr val="4A7D76"/>
                </a:solidFill>
              </a:rPr>
              <a:t>SORU</a:t>
            </a:r>
          </a:p>
          <a:p>
            <a:pPr algn="ctr"/>
            <a:r>
              <a:rPr lang="tr-TR" sz="1100" b="1" dirty="0">
                <a:solidFill>
                  <a:srgbClr val="4A7D76"/>
                </a:solidFill>
              </a:rPr>
              <a:t>ÇÖZÜMÜ</a:t>
            </a:r>
          </a:p>
        </p:txBody>
      </p:sp>
      <p:pic>
        <p:nvPicPr>
          <p:cNvPr id="40" name="Picture 5"/>
          <p:cNvPicPr>
            <a:picLocks noChangeAspect="1"/>
          </p:cNvPicPr>
          <p:nvPr userDrawn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71698" y="-1842644"/>
            <a:ext cx="1118635" cy="1383509"/>
          </a:xfrm>
          <a:prstGeom prst="rect">
            <a:avLst/>
          </a:prstGeom>
        </p:spPr>
      </p:pic>
      <p:sp>
        <p:nvSpPr>
          <p:cNvPr id="42" name="Yuvarlatılmış Dikdörtgen 41"/>
          <p:cNvSpPr/>
          <p:nvPr userDrawn="1"/>
        </p:nvSpPr>
        <p:spPr>
          <a:xfrm>
            <a:off x="9561510" y="3716635"/>
            <a:ext cx="2078575" cy="250606"/>
          </a:xfrm>
          <a:prstGeom prst="roundRect">
            <a:avLst/>
          </a:prstGeom>
          <a:solidFill>
            <a:srgbClr val="92D050"/>
          </a:solidFill>
          <a:ln>
            <a:solidFill>
              <a:srgbClr val="5097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50" dirty="0"/>
          </a:p>
        </p:txBody>
      </p:sp>
      <p:sp>
        <p:nvSpPr>
          <p:cNvPr id="43" name="Metin kutusu 42"/>
          <p:cNvSpPr txBox="1"/>
          <p:nvPr userDrawn="1"/>
        </p:nvSpPr>
        <p:spPr>
          <a:xfrm>
            <a:off x="10209213" y="3707515"/>
            <a:ext cx="12241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>
                <a:solidFill>
                  <a:schemeClr val="bg1"/>
                </a:solidFill>
              </a:rPr>
              <a:t>TAKTİKLER</a:t>
            </a:r>
          </a:p>
        </p:txBody>
      </p:sp>
      <p:sp>
        <p:nvSpPr>
          <p:cNvPr id="44" name="Yuvarlatılmış Dikdörtgen 43"/>
          <p:cNvSpPr/>
          <p:nvPr userDrawn="1"/>
        </p:nvSpPr>
        <p:spPr>
          <a:xfrm>
            <a:off x="7975131" y="3423442"/>
            <a:ext cx="661665" cy="9208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4" name="Yuvarlatılmış Dikdörtgen 53"/>
          <p:cNvSpPr/>
          <p:nvPr userDrawn="1"/>
        </p:nvSpPr>
        <p:spPr>
          <a:xfrm>
            <a:off x="8682287" y="3059732"/>
            <a:ext cx="750244" cy="29911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6" name="Yuvarlatılmış Dikdörtgen 55"/>
          <p:cNvSpPr/>
          <p:nvPr userDrawn="1"/>
        </p:nvSpPr>
        <p:spPr>
          <a:xfrm>
            <a:off x="7866962" y="3247093"/>
            <a:ext cx="750244" cy="9208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063653" y="4963624"/>
            <a:ext cx="749873" cy="920576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1316" y="4057859"/>
            <a:ext cx="1014720" cy="851211"/>
          </a:xfrm>
          <a:prstGeom prst="rect">
            <a:avLst/>
          </a:prstGeom>
        </p:spPr>
      </p:pic>
      <p:sp>
        <p:nvSpPr>
          <p:cNvPr id="4" name="Metin kutusu 3"/>
          <p:cNvSpPr txBox="1"/>
          <p:nvPr userDrawn="1"/>
        </p:nvSpPr>
        <p:spPr>
          <a:xfrm>
            <a:off x="10666784" y="4107136"/>
            <a:ext cx="948721" cy="89255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tr-TR" sz="4000" dirty="0" smtClean="0">
                <a:solidFill>
                  <a:srgbClr val="FF0000"/>
                </a:solidFill>
              </a:rPr>
              <a:t>LGS</a:t>
            </a:r>
          </a:p>
          <a:p>
            <a:pPr algn="ctr"/>
            <a:r>
              <a:rPr lang="tr-TR" sz="1200" dirty="0" smtClean="0"/>
              <a:t>HEDEF 2025</a:t>
            </a:r>
            <a:endParaRPr lang="tr-TR" sz="1200" dirty="0"/>
          </a:p>
        </p:txBody>
      </p:sp>
      <p:pic>
        <p:nvPicPr>
          <p:cNvPr id="41" name="Resim 40"/>
          <p:cNvPicPr>
            <a:picLocks noChangeAspect="1"/>
          </p:cNvPicPr>
          <p:nvPr userDrawn="1"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7" r="12045"/>
          <a:stretch/>
        </p:blipFill>
        <p:spPr>
          <a:xfrm flipH="1">
            <a:off x="9349019" y="4040702"/>
            <a:ext cx="1463498" cy="2262975"/>
          </a:xfrm>
          <a:prstGeom prst="rect">
            <a:avLst/>
          </a:prstGeom>
        </p:spPr>
      </p:pic>
      <p:sp>
        <p:nvSpPr>
          <p:cNvPr id="45" name="Dikdörtgen 44"/>
          <p:cNvSpPr/>
          <p:nvPr userDrawn="1"/>
        </p:nvSpPr>
        <p:spPr>
          <a:xfrm>
            <a:off x="749300" y="673100"/>
            <a:ext cx="8635237" cy="5444058"/>
          </a:xfrm>
          <a:prstGeom prst="rect">
            <a:avLst/>
          </a:prstGeom>
          <a:noFill/>
          <a:ln>
            <a:solidFill>
              <a:srgbClr val="4B7C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6" name="Picture 2" descr="https://dinogretimi.meb.gov.tr/assets/images/hedeflgslogo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381" y="5244696"/>
            <a:ext cx="1958793" cy="176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421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399" y="695324"/>
            <a:ext cx="5429251" cy="542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16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340" y="711200"/>
            <a:ext cx="5015160" cy="5355170"/>
          </a:xfrm>
          <a:prstGeom prst="roundRect">
            <a:avLst/>
          </a:prstGeom>
          <a:solidFill>
            <a:srgbClr val="FDDD4E"/>
          </a:solidFill>
        </p:spPr>
      </p:pic>
      <p:sp>
        <p:nvSpPr>
          <p:cNvPr id="3" name="Oval 2"/>
          <p:cNvSpPr/>
          <p:nvPr/>
        </p:nvSpPr>
        <p:spPr>
          <a:xfrm rot="1632128">
            <a:off x="6224977" y="3738328"/>
            <a:ext cx="1297749" cy="736600"/>
          </a:xfrm>
          <a:prstGeom prst="ellipse">
            <a:avLst/>
          </a:prstGeom>
          <a:solidFill>
            <a:srgbClr val="FDD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Oval 4"/>
          <p:cNvSpPr/>
          <p:nvPr/>
        </p:nvSpPr>
        <p:spPr>
          <a:xfrm rot="3255770">
            <a:off x="6415477" y="3992328"/>
            <a:ext cx="1297749" cy="736600"/>
          </a:xfrm>
          <a:prstGeom prst="ellipse">
            <a:avLst/>
          </a:prstGeom>
          <a:solidFill>
            <a:srgbClr val="FDD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3721100" y="1765300"/>
            <a:ext cx="38354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tr-TR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 YANLIŞ </a:t>
            </a:r>
            <a:endParaRPr lang="tr-TR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r"/>
            <a:r>
              <a:rPr lang="tr-T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 DOĞRUYU YER</a:t>
            </a:r>
            <a:r>
              <a:rPr lang="tr-TR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!</a:t>
            </a:r>
            <a:endParaRPr lang="tr-TR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858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603878" y="5664199"/>
            <a:ext cx="663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2025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8229600" y="650559"/>
            <a:ext cx="711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>
                <a:solidFill>
                  <a:schemeClr val="bg1"/>
                </a:solidFill>
              </a:rPr>
              <a:t>LGS</a:t>
            </a:r>
          </a:p>
          <a:p>
            <a:pPr algn="ctr"/>
            <a:r>
              <a:rPr lang="tr-TR" sz="1200" dirty="0">
                <a:solidFill>
                  <a:schemeClr val="bg1"/>
                </a:solidFill>
              </a:rPr>
              <a:t>TÜRKÇE</a:t>
            </a: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636538"/>
              </p:ext>
            </p:extLst>
          </p:nvPr>
        </p:nvGraphicFramePr>
        <p:xfrm>
          <a:off x="757673" y="682160"/>
          <a:ext cx="8614927" cy="5591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9965">
                  <a:extLst>
                    <a:ext uri="{9D8B030D-6E8A-4147-A177-3AD203B41FA5}">
                      <a16:colId xmlns:a16="http://schemas.microsoft.com/office/drawing/2014/main" val="3909758842"/>
                    </a:ext>
                  </a:extLst>
                </a:gridCol>
                <a:gridCol w="2810139">
                  <a:extLst>
                    <a:ext uri="{9D8B030D-6E8A-4147-A177-3AD203B41FA5}">
                      <a16:colId xmlns:a16="http://schemas.microsoft.com/office/drawing/2014/main" val="2546712670"/>
                    </a:ext>
                  </a:extLst>
                </a:gridCol>
                <a:gridCol w="3114823">
                  <a:extLst>
                    <a:ext uri="{9D8B030D-6E8A-4147-A177-3AD203B41FA5}">
                      <a16:colId xmlns:a16="http://schemas.microsoft.com/office/drawing/2014/main" val="1483978437"/>
                    </a:ext>
                  </a:extLst>
                </a:gridCol>
              </a:tblGrid>
              <a:tr h="6724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>
                          <a:effectLst/>
                        </a:rPr>
                        <a:t>Strateji</a:t>
                      </a:r>
                      <a:endParaRPr lang="tr-T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</a:rPr>
                        <a:t>Konu</a:t>
                      </a:r>
                      <a:endParaRPr lang="tr-T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>
                          <a:effectLst/>
                        </a:rPr>
                        <a:t>İçgörü</a:t>
                      </a:r>
                      <a:endParaRPr lang="tr-T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8862834"/>
                  </a:ext>
                </a:extLst>
              </a:tr>
              <a:tr h="49192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>
                          <a:effectLst/>
                        </a:rPr>
                        <a:t>Zaman Yönetimi</a:t>
                      </a:r>
                      <a:endParaRPr lang="tr-TR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</a:rPr>
                        <a:t>Sınav süresini verimli kullanmanın yolları</a:t>
                      </a:r>
                      <a:endParaRPr lang="tr-T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</a:rPr>
                        <a:t>Zamanı etkili kullanmak için önce kolay soruları çöz, daha sonra zor sorulara geç. Süreyi kontrol etmek için pratik yap ve deneme sınavları çözerek hızını artır.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</a:rPr>
                        <a:t> </a:t>
                      </a:r>
                      <a:endParaRPr lang="tr-T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3923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04688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603878" y="5664199"/>
            <a:ext cx="663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2025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8229600" y="650559"/>
            <a:ext cx="711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>
                <a:solidFill>
                  <a:schemeClr val="bg1"/>
                </a:solidFill>
              </a:rPr>
              <a:t>LGS</a:t>
            </a:r>
          </a:p>
          <a:p>
            <a:pPr algn="ctr"/>
            <a:r>
              <a:rPr lang="tr-TR" sz="1200" dirty="0">
                <a:solidFill>
                  <a:schemeClr val="bg1"/>
                </a:solidFill>
              </a:rPr>
              <a:t>TÜRKÇE</a:t>
            </a: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242730"/>
              </p:ext>
            </p:extLst>
          </p:nvPr>
        </p:nvGraphicFramePr>
        <p:xfrm>
          <a:off x="749300" y="653418"/>
          <a:ext cx="8661400" cy="55060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4400">
                  <a:extLst>
                    <a:ext uri="{9D8B030D-6E8A-4147-A177-3AD203B41FA5}">
                      <a16:colId xmlns:a16="http://schemas.microsoft.com/office/drawing/2014/main" val="72473338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162501782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802957404"/>
                    </a:ext>
                  </a:extLst>
                </a:gridCol>
              </a:tblGrid>
              <a:tr h="55060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3000">
                          <a:effectLst/>
                        </a:rPr>
                        <a:t>Konu Tekrarı</a:t>
                      </a:r>
                      <a:endParaRPr lang="tr-TR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3000" dirty="0">
                          <a:effectLst/>
                        </a:rPr>
                        <a:t>Bilgiyi kalıcı hâle getirme teknikleri</a:t>
                      </a:r>
                      <a:endParaRPr lang="tr-TR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3000" dirty="0">
                          <a:effectLst/>
                        </a:rPr>
                        <a:t>Konuları kısa aralıklarla tekrar etmek, uzun vadeli hafızada bilgiyi tutmayı kolaylaştırır. Feynman </a:t>
                      </a:r>
                      <a:r>
                        <a:rPr lang="tr-TR" sz="3000" dirty="0" err="1">
                          <a:effectLst/>
                        </a:rPr>
                        <a:t>Tekniği’ni</a:t>
                      </a:r>
                      <a:r>
                        <a:rPr lang="tr-TR" sz="3000" dirty="0">
                          <a:effectLst/>
                        </a:rPr>
                        <a:t> kullanarak öğrendiğin konuları başkalarına anlat</a:t>
                      </a:r>
                      <a:r>
                        <a:rPr lang="tr-TR" sz="3000" dirty="0" smtClean="0">
                          <a:effectLst/>
                        </a:rPr>
                        <a:t>.</a:t>
                      </a:r>
                      <a:endParaRPr lang="tr-TR" sz="30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709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67800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603878" y="5664199"/>
            <a:ext cx="663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2025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8229600" y="650559"/>
            <a:ext cx="711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>
                <a:solidFill>
                  <a:schemeClr val="bg1"/>
                </a:solidFill>
              </a:rPr>
              <a:t>LGS</a:t>
            </a:r>
          </a:p>
          <a:p>
            <a:pPr algn="ctr"/>
            <a:r>
              <a:rPr lang="tr-TR" sz="1200" dirty="0">
                <a:solidFill>
                  <a:schemeClr val="bg1"/>
                </a:solidFill>
              </a:rPr>
              <a:t>TÜRKÇE</a:t>
            </a: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522452"/>
              </p:ext>
            </p:extLst>
          </p:nvPr>
        </p:nvGraphicFramePr>
        <p:xfrm>
          <a:off x="756602" y="650559"/>
          <a:ext cx="8641398" cy="54962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8230">
                  <a:extLst>
                    <a:ext uri="{9D8B030D-6E8A-4147-A177-3AD203B41FA5}">
                      <a16:colId xmlns:a16="http://schemas.microsoft.com/office/drawing/2014/main" val="3152112512"/>
                    </a:ext>
                  </a:extLst>
                </a:gridCol>
                <a:gridCol w="2818774">
                  <a:extLst>
                    <a:ext uri="{9D8B030D-6E8A-4147-A177-3AD203B41FA5}">
                      <a16:colId xmlns:a16="http://schemas.microsoft.com/office/drawing/2014/main" val="1684909046"/>
                    </a:ext>
                  </a:extLst>
                </a:gridCol>
                <a:gridCol w="3124394">
                  <a:extLst>
                    <a:ext uri="{9D8B030D-6E8A-4147-A177-3AD203B41FA5}">
                      <a16:colId xmlns:a16="http://schemas.microsoft.com/office/drawing/2014/main" val="2929402912"/>
                    </a:ext>
                  </a:extLst>
                </a:gridCol>
              </a:tblGrid>
              <a:tr h="54962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3000">
                          <a:effectLst/>
                        </a:rPr>
                        <a:t>Motivasyon</a:t>
                      </a:r>
                      <a:endParaRPr lang="tr-TR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3000">
                          <a:effectLst/>
                        </a:rPr>
                        <a:t>Sınav motivasyonunu yüksek tutma yolları</a:t>
                      </a:r>
                      <a:endParaRPr lang="tr-TR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3000" dirty="0">
                          <a:effectLst/>
                        </a:rPr>
                        <a:t>Küçük hedefler koyarak başarı hissini yaşa, molalarla beynini dinlendir ve motive edici hikâyeler okuyarak sınava hazırlık sürecini daha verimli hale getir.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3000" dirty="0">
                          <a:effectLst/>
                        </a:rPr>
                        <a:t> </a:t>
                      </a:r>
                      <a:endParaRPr lang="tr-TR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2116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47759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603878" y="5664199"/>
            <a:ext cx="663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2025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8229600" y="650559"/>
            <a:ext cx="711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>
                <a:solidFill>
                  <a:schemeClr val="bg1"/>
                </a:solidFill>
              </a:rPr>
              <a:t>LGS</a:t>
            </a:r>
          </a:p>
          <a:p>
            <a:pPr algn="ctr"/>
            <a:r>
              <a:rPr lang="tr-TR" sz="1200" dirty="0">
                <a:solidFill>
                  <a:schemeClr val="bg1"/>
                </a:solidFill>
              </a:rPr>
              <a:t>TÜRKÇE</a:t>
            </a: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408816"/>
              </p:ext>
            </p:extLst>
          </p:nvPr>
        </p:nvGraphicFramePr>
        <p:xfrm>
          <a:off x="756602" y="650559"/>
          <a:ext cx="8628698" cy="56486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4264">
                  <a:extLst>
                    <a:ext uri="{9D8B030D-6E8A-4147-A177-3AD203B41FA5}">
                      <a16:colId xmlns:a16="http://schemas.microsoft.com/office/drawing/2014/main" val="1004677448"/>
                    </a:ext>
                  </a:extLst>
                </a:gridCol>
                <a:gridCol w="2492734">
                  <a:extLst>
                    <a:ext uri="{9D8B030D-6E8A-4147-A177-3AD203B41FA5}">
                      <a16:colId xmlns:a16="http://schemas.microsoft.com/office/drawing/2014/main" val="3699156905"/>
                    </a:ext>
                  </a:extLst>
                </a:gridCol>
                <a:gridCol w="3441700">
                  <a:extLst>
                    <a:ext uri="{9D8B030D-6E8A-4147-A177-3AD203B41FA5}">
                      <a16:colId xmlns:a16="http://schemas.microsoft.com/office/drawing/2014/main" val="3880195172"/>
                    </a:ext>
                  </a:extLst>
                </a:gridCol>
              </a:tblGrid>
              <a:tr h="56486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3000">
                          <a:effectLst/>
                        </a:rPr>
                        <a:t>Kaygı Yönetimi</a:t>
                      </a:r>
                      <a:endParaRPr lang="tr-TR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3000" dirty="0">
                          <a:effectLst/>
                        </a:rPr>
                        <a:t>Sınav kaygısını azaltmanın yolları</a:t>
                      </a:r>
                      <a:endParaRPr lang="tr-TR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3000" dirty="0">
                          <a:effectLst/>
                        </a:rPr>
                        <a:t>Derin nefes alma egzersizleri yap, sınav günü için önceden plan yaparak belirsizliği azalt ve başarısızlık korkusunu kontrol altına almak için olumlu düşünme teknikleri kullan.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3000" dirty="0">
                          <a:effectLst/>
                        </a:rPr>
                        <a:t> </a:t>
                      </a:r>
                      <a:endParaRPr lang="tr-TR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4438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36708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603878" y="5664199"/>
            <a:ext cx="663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2025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8229600" y="650559"/>
            <a:ext cx="711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>
                <a:solidFill>
                  <a:schemeClr val="bg1"/>
                </a:solidFill>
              </a:rPr>
              <a:t>LGS</a:t>
            </a:r>
          </a:p>
          <a:p>
            <a:pPr algn="ctr"/>
            <a:r>
              <a:rPr lang="tr-TR" sz="1200" dirty="0">
                <a:solidFill>
                  <a:schemeClr val="bg1"/>
                </a:solidFill>
              </a:rPr>
              <a:t>TÜRKÇE</a:t>
            </a: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688326"/>
              </p:ext>
            </p:extLst>
          </p:nvPr>
        </p:nvGraphicFramePr>
        <p:xfrm>
          <a:off x="705802" y="650559"/>
          <a:ext cx="8666798" cy="56105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6161">
                  <a:extLst>
                    <a:ext uri="{9D8B030D-6E8A-4147-A177-3AD203B41FA5}">
                      <a16:colId xmlns:a16="http://schemas.microsoft.com/office/drawing/2014/main" val="531037638"/>
                    </a:ext>
                  </a:extLst>
                </a:gridCol>
                <a:gridCol w="2518937">
                  <a:extLst>
                    <a:ext uri="{9D8B030D-6E8A-4147-A177-3AD203B41FA5}">
                      <a16:colId xmlns:a16="http://schemas.microsoft.com/office/drawing/2014/main" val="2925764294"/>
                    </a:ext>
                  </a:extLst>
                </a:gridCol>
                <a:gridCol w="3441700">
                  <a:extLst>
                    <a:ext uri="{9D8B030D-6E8A-4147-A177-3AD203B41FA5}">
                      <a16:colId xmlns:a16="http://schemas.microsoft.com/office/drawing/2014/main" val="2278738099"/>
                    </a:ext>
                  </a:extLst>
                </a:gridCol>
              </a:tblGrid>
              <a:tr h="56105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3000">
                          <a:effectLst/>
                        </a:rPr>
                        <a:t>Deneme Analizi</a:t>
                      </a:r>
                      <a:endParaRPr lang="tr-TR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3000">
                          <a:effectLst/>
                        </a:rPr>
                        <a:t>Deneme sınavlarını nasıl etkili değerlendirirsin?</a:t>
                      </a:r>
                      <a:endParaRPr lang="tr-TR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3000" dirty="0">
                          <a:effectLst/>
                        </a:rPr>
                        <a:t>Yanlış yaptığın soruların nedenlerini analiz et, eksik olduğun konuları belirleyerek çalışma planını buna göre şekillendir ve her denemeden sonra ilerlemeni takip et.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3000" dirty="0">
                          <a:effectLst/>
                        </a:rPr>
                        <a:t> </a:t>
                      </a:r>
                      <a:endParaRPr lang="tr-TR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5378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74847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603878" y="5664199"/>
            <a:ext cx="663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2025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8229600" y="650559"/>
            <a:ext cx="711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>
                <a:solidFill>
                  <a:schemeClr val="bg1"/>
                </a:solidFill>
              </a:rPr>
              <a:t>LGS</a:t>
            </a:r>
          </a:p>
          <a:p>
            <a:pPr algn="ctr"/>
            <a:r>
              <a:rPr lang="tr-TR" sz="1200" dirty="0">
                <a:solidFill>
                  <a:schemeClr val="bg1"/>
                </a:solidFill>
              </a:rPr>
              <a:t>TÜRKÇE</a:t>
            </a: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545445"/>
              </p:ext>
            </p:extLst>
          </p:nvPr>
        </p:nvGraphicFramePr>
        <p:xfrm>
          <a:off x="731202" y="650558"/>
          <a:ext cx="8654097" cy="55343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2195">
                  <a:extLst>
                    <a:ext uri="{9D8B030D-6E8A-4147-A177-3AD203B41FA5}">
                      <a16:colId xmlns:a16="http://schemas.microsoft.com/office/drawing/2014/main" val="2057900233"/>
                    </a:ext>
                  </a:extLst>
                </a:gridCol>
                <a:gridCol w="2675303">
                  <a:extLst>
                    <a:ext uri="{9D8B030D-6E8A-4147-A177-3AD203B41FA5}">
                      <a16:colId xmlns:a16="http://schemas.microsoft.com/office/drawing/2014/main" val="2160348749"/>
                    </a:ext>
                  </a:extLst>
                </a:gridCol>
                <a:gridCol w="3276599">
                  <a:extLst>
                    <a:ext uri="{9D8B030D-6E8A-4147-A177-3AD203B41FA5}">
                      <a16:colId xmlns:a16="http://schemas.microsoft.com/office/drawing/2014/main" val="862440463"/>
                    </a:ext>
                  </a:extLst>
                </a:gridCol>
              </a:tblGrid>
              <a:tr h="5534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3000">
                          <a:effectLst/>
                        </a:rPr>
                        <a:t>Çalışma Stratejisi</a:t>
                      </a:r>
                      <a:endParaRPr lang="tr-TR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3000">
                          <a:effectLst/>
                        </a:rPr>
                        <a:t>Verimli ders çalışma teknikleri</a:t>
                      </a:r>
                      <a:endParaRPr lang="tr-TR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3000" dirty="0" err="1">
                          <a:effectLst/>
                        </a:rPr>
                        <a:t>Pomodoro</a:t>
                      </a:r>
                      <a:r>
                        <a:rPr lang="tr-TR" sz="3000" dirty="0">
                          <a:effectLst/>
                        </a:rPr>
                        <a:t> tekniği kullanarak çalışmayı bölümlere ayır, farklı duyularını kullanarak öğrenmeyi destekle ve aktif not alma yöntemleriyle bilgiyi daha iyi pekiştir</a:t>
                      </a:r>
                      <a:r>
                        <a:rPr lang="tr-TR" sz="3000" dirty="0" smtClean="0">
                          <a:effectLst/>
                        </a:rPr>
                        <a:t>.</a:t>
                      </a:r>
                      <a:endParaRPr lang="tr-TR" sz="30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0907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29894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603878" y="5664199"/>
            <a:ext cx="663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2025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8229600" y="650559"/>
            <a:ext cx="711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>
                <a:solidFill>
                  <a:schemeClr val="bg1"/>
                </a:solidFill>
              </a:rPr>
              <a:t>LGS</a:t>
            </a:r>
          </a:p>
          <a:p>
            <a:pPr algn="ctr"/>
            <a:r>
              <a:rPr lang="tr-TR" sz="1200" dirty="0">
                <a:solidFill>
                  <a:schemeClr val="bg1"/>
                </a:solidFill>
              </a:rPr>
              <a:t>TÜRKÇE</a:t>
            </a: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852584"/>
              </p:ext>
            </p:extLst>
          </p:nvPr>
        </p:nvGraphicFramePr>
        <p:xfrm>
          <a:off x="743902" y="650558"/>
          <a:ext cx="8654097" cy="55470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2195">
                  <a:extLst>
                    <a:ext uri="{9D8B030D-6E8A-4147-A177-3AD203B41FA5}">
                      <a16:colId xmlns:a16="http://schemas.microsoft.com/office/drawing/2014/main" val="3552402868"/>
                    </a:ext>
                  </a:extLst>
                </a:gridCol>
                <a:gridCol w="2822916">
                  <a:extLst>
                    <a:ext uri="{9D8B030D-6E8A-4147-A177-3AD203B41FA5}">
                      <a16:colId xmlns:a16="http://schemas.microsoft.com/office/drawing/2014/main" val="2359087416"/>
                    </a:ext>
                  </a:extLst>
                </a:gridCol>
                <a:gridCol w="3128986">
                  <a:extLst>
                    <a:ext uri="{9D8B030D-6E8A-4147-A177-3AD203B41FA5}">
                      <a16:colId xmlns:a16="http://schemas.microsoft.com/office/drawing/2014/main" val="2270677114"/>
                    </a:ext>
                  </a:extLst>
                </a:gridCol>
              </a:tblGrid>
              <a:tr h="55470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3000">
                          <a:effectLst/>
                        </a:rPr>
                        <a:t>Test Çözme Teknikleri</a:t>
                      </a:r>
                      <a:endParaRPr lang="tr-TR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3000">
                          <a:effectLst/>
                        </a:rPr>
                        <a:t>Paragraf sorularında hızı nasıl artırırsın?</a:t>
                      </a:r>
                      <a:endParaRPr lang="tr-TR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3000" dirty="0">
                          <a:effectLst/>
                        </a:rPr>
                        <a:t>Soruları önce okuyarak ana fikri belirle, gereksiz detaylarla zaman kaybetme ve göz gezdirerek kritik bilgileri hızlıca yakalama yeteneğini geliştir.</a:t>
                      </a:r>
                      <a:endParaRPr lang="tr-TR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6736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44910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603878" y="5664199"/>
            <a:ext cx="663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2025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8229600" y="650559"/>
            <a:ext cx="711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>
                <a:solidFill>
                  <a:schemeClr val="bg1"/>
                </a:solidFill>
              </a:rPr>
              <a:t>LGS</a:t>
            </a:r>
          </a:p>
          <a:p>
            <a:pPr algn="ctr"/>
            <a:r>
              <a:rPr lang="tr-TR" sz="1200" dirty="0">
                <a:solidFill>
                  <a:schemeClr val="bg1"/>
                </a:solidFill>
              </a:rPr>
              <a:t>TÜRKÇE</a:t>
            </a: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261086"/>
              </p:ext>
            </p:extLst>
          </p:nvPr>
        </p:nvGraphicFramePr>
        <p:xfrm>
          <a:off x="731202" y="650558"/>
          <a:ext cx="8654097" cy="54835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2195">
                  <a:extLst>
                    <a:ext uri="{9D8B030D-6E8A-4147-A177-3AD203B41FA5}">
                      <a16:colId xmlns:a16="http://schemas.microsoft.com/office/drawing/2014/main" val="668943931"/>
                    </a:ext>
                  </a:extLst>
                </a:gridCol>
                <a:gridCol w="2822916">
                  <a:extLst>
                    <a:ext uri="{9D8B030D-6E8A-4147-A177-3AD203B41FA5}">
                      <a16:colId xmlns:a16="http://schemas.microsoft.com/office/drawing/2014/main" val="1016589414"/>
                    </a:ext>
                  </a:extLst>
                </a:gridCol>
                <a:gridCol w="3128986">
                  <a:extLst>
                    <a:ext uri="{9D8B030D-6E8A-4147-A177-3AD203B41FA5}">
                      <a16:colId xmlns:a16="http://schemas.microsoft.com/office/drawing/2014/main" val="4281467717"/>
                    </a:ext>
                  </a:extLst>
                </a:gridCol>
              </a:tblGrid>
              <a:tr h="54835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3000">
                          <a:effectLst/>
                        </a:rPr>
                        <a:t>Motivasyon Artırma</a:t>
                      </a:r>
                      <a:endParaRPr lang="tr-TR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3000">
                          <a:effectLst/>
                        </a:rPr>
                        <a:t>Sınava hazırlanırken odaklanma teknikleri</a:t>
                      </a:r>
                      <a:endParaRPr lang="tr-TR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3000" dirty="0">
                          <a:effectLst/>
                        </a:rPr>
                        <a:t>Çalışma ortamını düzenli tut, dikkat dağıtıcı unsurları ortadan kaldır ve belirli saatlerde ders çalışarak beyni odaklanmaya alıştır.</a:t>
                      </a:r>
                      <a:endParaRPr lang="tr-TR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5791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7428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603878" y="5664199"/>
            <a:ext cx="663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2025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8229600" y="650559"/>
            <a:ext cx="711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>
                <a:solidFill>
                  <a:schemeClr val="bg1"/>
                </a:solidFill>
              </a:rPr>
              <a:t>LGS</a:t>
            </a:r>
          </a:p>
          <a:p>
            <a:pPr algn="ctr"/>
            <a:r>
              <a:rPr lang="tr-TR" sz="1200" dirty="0">
                <a:solidFill>
                  <a:schemeClr val="bg1"/>
                </a:solidFill>
              </a:rPr>
              <a:t>TÜRKÇE</a:t>
            </a: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114787"/>
              </p:ext>
            </p:extLst>
          </p:nvPr>
        </p:nvGraphicFramePr>
        <p:xfrm>
          <a:off x="756602" y="650558"/>
          <a:ext cx="8641398" cy="56359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8230">
                  <a:extLst>
                    <a:ext uri="{9D8B030D-6E8A-4147-A177-3AD203B41FA5}">
                      <a16:colId xmlns:a16="http://schemas.microsoft.com/office/drawing/2014/main" val="363710337"/>
                    </a:ext>
                  </a:extLst>
                </a:gridCol>
                <a:gridCol w="2818774">
                  <a:extLst>
                    <a:ext uri="{9D8B030D-6E8A-4147-A177-3AD203B41FA5}">
                      <a16:colId xmlns:a16="http://schemas.microsoft.com/office/drawing/2014/main" val="3046105124"/>
                    </a:ext>
                  </a:extLst>
                </a:gridCol>
                <a:gridCol w="3124394">
                  <a:extLst>
                    <a:ext uri="{9D8B030D-6E8A-4147-A177-3AD203B41FA5}">
                      <a16:colId xmlns:a16="http://schemas.microsoft.com/office/drawing/2014/main" val="2709953872"/>
                    </a:ext>
                  </a:extLst>
                </a:gridCol>
              </a:tblGrid>
              <a:tr h="56359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3000">
                          <a:effectLst/>
                        </a:rPr>
                        <a:t>Analitik Kullanım</a:t>
                      </a:r>
                      <a:endParaRPr lang="tr-TR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3000">
                          <a:effectLst/>
                        </a:rPr>
                        <a:t>Konu eksiklerini belirleme yöntemleri</a:t>
                      </a:r>
                      <a:endParaRPr lang="tr-TR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3000" dirty="0">
                          <a:effectLst/>
                        </a:rPr>
                        <a:t>Deneme sınavlarını analiz ederek hangi konularda hata yaptığını belirle, eksik kalan kısımlar için hedefli çalışma planı oluştur ve tekrar yaparak bilgiyi pekiştir</a:t>
                      </a:r>
                      <a:r>
                        <a:rPr lang="tr-TR" sz="3000" dirty="0" smtClean="0">
                          <a:effectLst/>
                        </a:rPr>
                        <a:t>.</a:t>
                      </a:r>
                      <a:endParaRPr lang="tr-TR" sz="3000" dirty="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629742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96619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927461" y="3137895"/>
            <a:ext cx="25058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4000" b="1" dirty="0" smtClean="0">
                <a:solidFill>
                  <a:srgbClr val="4A7D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REHBERLİK</a:t>
            </a:r>
            <a:endParaRPr lang="tr-TR" sz="6600" dirty="0"/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 rot="1836353">
            <a:off x="3668221" y="1907889"/>
            <a:ext cx="3110254" cy="3110254"/>
          </a:xfrm>
          <a:custGeom>
            <a:avLst/>
            <a:gdLst>
              <a:gd name="T0" fmla="*/ 32 w 11662"/>
              <a:gd name="T1" fmla="*/ 5664 h 11660"/>
              <a:gd name="T2" fmla="*/ 126 w 11662"/>
              <a:gd name="T3" fmla="*/ 5531 h 11660"/>
              <a:gd name="T4" fmla="*/ 269 w 11662"/>
              <a:gd name="T5" fmla="*/ 5449 h 11660"/>
              <a:gd name="T6" fmla="*/ 439 w 11662"/>
              <a:gd name="T7" fmla="*/ 5436 h 11660"/>
              <a:gd name="T8" fmla="*/ 594 w 11662"/>
              <a:gd name="T9" fmla="*/ 5496 h 11660"/>
              <a:gd name="T10" fmla="*/ 706 w 11662"/>
              <a:gd name="T11" fmla="*/ 5614 h 11660"/>
              <a:gd name="T12" fmla="*/ 758 w 11662"/>
              <a:gd name="T13" fmla="*/ 5772 h 11660"/>
              <a:gd name="T14" fmla="*/ 803 w 11662"/>
              <a:gd name="T15" fmla="*/ 6476 h 11660"/>
              <a:gd name="T16" fmla="*/ 1069 w 11662"/>
              <a:gd name="T17" fmla="*/ 7573 h 11660"/>
              <a:gd name="T18" fmla="*/ 1561 w 11662"/>
              <a:gd name="T19" fmla="*/ 8562 h 11660"/>
              <a:gd name="T20" fmla="*/ 2247 w 11662"/>
              <a:gd name="T21" fmla="*/ 9414 h 11660"/>
              <a:gd name="T22" fmla="*/ 3099 w 11662"/>
              <a:gd name="T23" fmla="*/ 10101 h 11660"/>
              <a:gd name="T24" fmla="*/ 4088 w 11662"/>
              <a:gd name="T25" fmla="*/ 10591 h 11660"/>
              <a:gd name="T26" fmla="*/ 5186 w 11662"/>
              <a:gd name="T27" fmla="*/ 10859 h 11660"/>
              <a:gd name="T28" fmla="*/ 6350 w 11662"/>
              <a:gd name="T29" fmla="*/ 10873 h 11660"/>
              <a:gd name="T30" fmla="*/ 7458 w 11662"/>
              <a:gd name="T31" fmla="*/ 10633 h 11660"/>
              <a:gd name="T32" fmla="*/ 8460 w 11662"/>
              <a:gd name="T33" fmla="*/ 10165 h 11660"/>
              <a:gd name="T34" fmla="*/ 9329 w 11662"/>
              <a:gd name="T35" fmla="*/ 9499 h 11660"/>
              <a:gd name="T36" fmla="*/ 10035 w 11662"/>
              <a:gd name="T37" fmla="*/ 8664 h 11660"/>
              <a:gd name="T38" fmla="*/ 10549 w 11662"/>
              <a:gd name="T39" fmla="*/ 7689 h 11660"/>
              <a:gd name="T40" fmla="*/ 10842 w 11662"/>
              <a:gd name="T41" fmla="*/ 6602 h 11660"/>
              <a:gd name="T42" fmla="*/ 10886 w 11662"/>
              <a:gd name="T43" fmla="*/ 5440 h 11660"/>
              <a:gd name="T44" fmla="*/ 10673 w 11662"/>
              <a:gd name="T45" fmla="*/ 4322 h 11660"/>
              <a:gd name="T46" fmla="*/ 10230 w 11662"/>
              <a:gd name="T47" fmla="*/ 3307 h 11660"/>
              <a:gd name="T48" fmla="*/ 9583 w 11662"/>
              <a:gd name="T49" fmla="*/ 2422 h 11660"/>
              <a:gd name="T50" fmla="*/ 8766 w 11662"/>
              <a:gd name="T51" fmla="*/ 1696 h 11660"/>
              <a:gd name="T52" fmla="*/ 7804 w 11662"/>
              <a:gd name="T53" fmla="*/ 1159 h 11660"/>
              <a:gd name="T54" fmla="*/ 6729 w 11662"/>
              <a:gd name="T55" fmla="*/ 840 h 11660"/>
              <a:gd name="T56" fmla="*/ 5792 w 11662"/>
              <a:gd name="T57" fmla="*/ 758 h 11660"/>
              <a:gd name="T58" fmla="*/ 5634 w 11662"/>
              <a:gd name="T59" fmla="*/ 706 h 11660"/>
              <a:gd name="T60" fmla="*/ 5515 w 11662"/>
              <a:gd name="T61" fmla="*/ 593 h 11660"/>
              <a:gd name="T62" fmla="*/ 5455 w 11662"/>
              <a:gd name="T63" fmla="*/ 438 h 11660"/>
              <a:gd name="T64" fmla="*/ 5468 w 11662"/>
              <a:gd name="T65" fmla="*/ 267 h 11660"/>
              <a:gd name="T66" fmla="*/ 5550 w 11662"/>
              <a:gd name="T67" fmla="*/ 124 h 11660"/>
              <a:gd name="T68" fmla="*/ 5683 w 11662"/>
              <a:gd name="T69" fmla="*/ 29 h 11660"/>
              <a:gd name="T70" fmla="*/ 5982 w 11662"/>
              <a:gd name="T71" fmla="*/ 1 h 11660"/>
              <a:gd name="T72" fmla="*/ 7288 w 11662"/>
              <a:gd name="T73" fmla="*/ 183 h 11660"/>
              <a:gd name="T74" fmla="*/ 8486 w 11662"/>
              <a:gd name="T75" fmla="*/ 637 h 11660"/>
              <a:gd name="T76" fmla="*/ 9541 w 11662"/>
              <a:gd name="T77" fmla="*/ 1330 h 11660"/>
              <a:gd name="T78" fmla="*/ 10418 w 11662"/>
              <a:gd name="T79" fmla="*/ 2231 h 11660"/>
              <a:gd name="T80" fmla="*/ 11087 w 11662"/>
              <a:gd name="T81" fmla="*/ 3302 h 11660"/>
              <a:gd name="T82" fmla="*/ 11513 w 11662"/>
              <a:gd name="T83" fmla="*/ 4513 h 11660"/>
              <a:gd name="T84" fmla="*/ 11662 w 11662"/>
              <a:gd name="T85" fmla="*/ 5830 h 11660"/>
              <a:gd name="T86" fmla="*/ 11513 w 11662"/>
              <a:gd name="T87" fmla="*/ 7147 h 11660"/>
              <a:gd name="T88" fmla="*/ 11087 w 11662"/>
              <a:gd name="T89" fmla="*/ 8358 h 11660"/>
              <a:gd name="T90" fmla="*/ 10418 w 11662"/>
              <a:gd name="T91" fmla="*/ 9429 h 11660"/>
              <a:gd name="T92" fmla="*/ 9541 w 11662"/>
              <a:gd name="T93" fmla="*/ 10330 h 11660"/>
              <a:gd name="T94" fmla="*/ 8486 w 11662"/>
              <a:gd name="T95" fmla="*/ 11023 h 11660"/>
              <a:gd name="T96" fmla="*/ 7288 w 11662"/>
              <a:gd name="T97" fmla="*/ 11477 h 11660"/>
              <a:gd name="T98" fmla="*/ 5982 w 11662"/>
              <a:gd name="T99" fmla="*/ 11659 h 11660"/>
              <a:gd name="T100" fmla="*/ 4657 w 11662"/>
              <a:gd name="T101" fmla="*/ 11542 h 11660"/>
              <a:gd name="T102" fmla="*/ 3432 w 11662"/>
              <a:gd name="T103" fmla="*/ 11145 h 11660"/>
              <a:gd name="T104" fmla="*/ 2343 w 11662"/>
              <a:gd name="T105" fmla="*/ 10502 h 11660"/>
              <a:gd name="T106" fmla="*/ 1422 w 11662"/>
              <a:gd name="T107" fmla="*/ 9646 h 11660"/>
              <a:gd name="T108" fmla="*/ 704 w 11662"/>
              <a:gd name="T109" fmla="*/ 8609 h 11660"/>
              <a:gd name="T110" fmla="*/ 222 w 11662"/>
              <a:gd name="T111" fmla="*/ 7426 h 11660"/>
              <a:gd name="T112" fmla="*/ 8 w 11662"/>
              <a:gd name="T113" fmla="*/ 6130 h 11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662" h="11660">
                <a:moveTo>
                  <a:pt x="3" y="5811"/>
                </a:moveTo>
                <a:lnTo>
                  <a:pt x="3" y="5791"/>
                </a:lnTo>
                <a:lnTo>
                  <a:pt x="4" y="5772"/>
                </a:lnTo>
                <a:lnTo>
                  <a:pt x="7" y="5753"/>
                </a:lnTo>
                <a:lnTo>
                  <a:pt x="10" y="5734"/>
                </a:lnTo>
                <a:lnTo>
                  <a:pt x="14" y="5716"/>
                </a:lnTo>
                <a:lnTo>
                  <a:pt x="19" y="5698"/>
                </a:lnTo>
                <a:lnTo>
                  <a:pt x="25" y="5681"/>
                </a:lnTo>
                <a:lnTo>
                  <a:pt x="32" y="5664"/>
                </a:lnTo>
                <a:lnTo>
                  <a:pt x="39" y="5646"/>
                </a:lnTo>
                <a:lnTo>
                  <a:pt x="48" y="5630"/>
                </a:lnTo>
                <a:lnTo>
                  <a:pt x="57" y="5614"/>
                </a:lnTo>
                <a:lnTo>
                  <a:pt x="67" y="5599"/>
                </a:lnTo>
                <a:lnTo>
                  <a:pt x="78" y="5584"/>
                </a:lnTo>
                <a:lnTo>
                  <a:pt x="88" y="5569"/>
                </a:lnTo>
                <a:lnTo>
                  <a:pt x="100" y="5556"/>
                </a:lnTo>
                <a:lnTo>
                  <a:pt x="113" y="5542"/>
                </a:lnTo>
                <a:lnTo>
                  <a:pt x="126" y="5531"/>
                </a:lnTo>
                <a:lnTo>
                  <a:pt x="140" y="5519"/>
                </a:lnTo>
                <a:lnTo>
                  <a:pt x="154" y="5507"/>
                </a:lnTo>
                <a:lnTo>
                  <a:pt x="169" y="5496"/>
                </a:lnTo>
                <a:lnTo>
                  <a:pt x="185" y="5487"/>
                </a:lnTo>
                <a:lnTo>
                  <a:pt x="200" y="5478"/>
                </a:lnTo>
                <a:lnTo>
                  <a:pt x="217" y="5469"/>
                </a:lnTo>
                <a:lnTo>
                  <a:pt x="233" y="5462"/>
                </a:lnTo>
                <a:lnTo>
                  <a:pt x="251" y="5454"/>
                </a:lnTo>
                <a:lnTo>
                  <a:pt x="269" y="5449"/>
                </a:lnTo>
                <a:lnTo>
                  <a:pt x="287" y="5444"/>
                </a:lnTo>
                <a:lnTo>
                  <a:pt x="305" y="5439"/>
                </a:lnTo>
                <a:lnTo>
                  <a:pt x="324" y="5436"/>
                </a:lnTo>
                <a:lnTo>
                  <a:pt x="343" y="5434"/>
                </a:lnTo>
                <a:lnTo>
                  <a:pt x="362" y="5432"/>
                </a:lnTo>
                <a:lnTo>
                  <a:pt x="381" y="5432"/>
                </a:lnTo>
                <a:lnTo>
                  <a:pt x="401" y="5432"/>
                </a:lnTo>
                <a:lnTo>
                  <a:pt x="420" y="5434"/>
                </a:lnTo>
                <a:lnTo>
                  <a:pt x="439" y="5436"/>
                </a:lnTo>
                <a:lnTo>
                  <a:pt x="458" y="5439"/>
                </a:lnTo>
                <a:lnTo>
                  <a:pt x="476" y="5444"/>
                </a:lnTo>
                <a:lnTo>
                  <a:pt x="494" y="5449"/>
                </a:lnTo>
                <a:lnTo>
                  <a:pt x="511" y="5454"/>
                </a:lnTo>
                <a:lnTo>
                  <a:pt x="528" y="5462"/>
                </a:lnTo>
                <a:lnTo>
                  <a:pt x="546" y="5469"/>
                </a:lnTo>
                <a:lnTo>
                  <a:pt x="562" y="5478"/>
                </a:lnTo>
                <a:lnTo>
                  <a:pt x="578" y="5487"/>
                </a:lnTo>
                <a:lnTo>
                  <a:pt x="594" y="5496"/>
                </a:lnTo>
                <a:lnTo>
                  <a:pt x="608" y="5507"/>
                </a:lnTo>
                <a:lnTo>
                  <a:pt x="623" y="5519"/>
                </a:lnTo>
                <a:lnTo>
                  <a:pt x="637" y="5531"/>
                </a:lnTo>
                <a:lnTo>
                  <a:pt x="650" y="5542"/>
                </a:lnTo>
                <a:lnTo>
                  <a:pt x="663" y="5556"/>
                </a:lnTo>
                <a:lnTo>
                  <a:pt x="674" y="5569"/>
                </a:lnTo>
                <a:lnTo>
                  <a:pt x="685" y="5584"/>
                </a:lnTo>
                <a:lnTo>
                  <a:pt x="696" y="5599"/>
                </a:lnTo>
                <a:lnTo>
                  <a:pt x="706" y="5614"/>
                </a:lnTo>
                <a:lnTo>
                  <a:pt x="715" y="5630"/>
                </a:lnTo>
                <a:lnTo>
                  <a:pt x="723" y="5646"/>
                </a:lnTo>
                <a:lnTo>
                  <a:pt x="731" y="5664"/>
                </a:lnTo>
                <a:lnTo>
                  <a:pt x="738" y="5681"/>
                </a:lnTo>
                <a:lnTo>
                  <a:pt x="743" y="5698"/>
                </a:lnTo>
                <a:lnTo>
                  <a:pt x="748" y="5716"/>
                </a:lnTo>
                <a:lnTo>
                  <a:pt x="753" y="5734"/>
                </a:lnTo>
                <a:lnTo>
                  <a:pt x="756" y="5753"/>
                </a:lnTo>
                <a:lnTo>
                  <a:pt x="758" y="5772"/>
                </a:lnTo>
                <a:lnTo>
                  <a:pt x="760" y="5791"/>
                </a:lnTo>
                <a:lnTo>
                  <a:pt x="760" y="5811"/>
                </a:lnTo>
                <a:lnTo>
                  <a:pt x="760" y="5830"/>
                </a:lnTo>
                <a:lnTo>
                  <a:pt x="762" y="5830"/>
                </a:lnTo>
                <a:lnTo>
                  <a:pt x="763" y="5961"/>
                </a:lnTo>
                <a:lnTo>
                  <a:pt x="769" y="6091"/>
                </a:lnTo>
                <a:lnTo>
                  <a:pt x="776" y="6220"/>
                </a:lnTo>
                <a:lnTo>
                  <a:pt x="788" y="6348"/>
                </a:lnTo>
                <a:lnTo>
                  <a:pt x="803" y="6476"/>
                </a:lnTo>
                <a:lnTo>
                  <a:pt x="820" y="6602"/>
                </a:lnTo>
                <a:lnTo>
                  <a:pt x="841" y="6727"/>
                </a:lnTo>
                <a:lnTo>
                  <a:pt x="865" y="6852"/>
                </a:lnTo>
                <a:lnTo>
                  <a:pt x="892" y="6975"/>
                </a:lnTo>
                <a:lnTo>
                  <a:pt x="921" y="7097"/>
                </a:lnTo>
                <a:lnTo>
                  <a:pt x="954" y="7218"/>
                </a:lnTo>
                <a:lnTo>
                  <a:pt x="990" y="7338"/>
                </a:lnTo>
                <a:lnTo>
                  <a:pt x="1029" y="7456"/>
                </a:lnTo>
                <a:lnTo>
                  <a:pt x="1069" y="7573"/>
                </a:lnTo>
                <a:lnTo>
                  <a:pt x="1113" y="7689"/>
                </a:lnTo>
                <a:lnTo>
                  <a:pt x="1161" y="7803"/>
                </a:lnTo>
                <a:lnTo>
                  <a:pt x="1210" y="7916"/>
                </a:lnTo>
                <a:lnTo>
                  <a:pt x="1261" y="8028"/>
                </a:lnTo>
                <a:lnTo>
                  <a:pt x="1316" y="8138"/>
                </a:lnTo>
                <a:lnTo>
                  <a:pt x="1374" y="8247"/>
                </a:lnTo>
                <a:lnTo>
                  <a:pt x="1434" y="8353"/>
                </a:lnTo>
                <a:lnTo>
                  <a:pt x="1496" y="8459"/>
                </a:lnTo>
                <a:lnTo>
                  <a:pt x="1561" y="8562"/>
                </a:lnTo>
                <a:lnTo>
                  <a:pt x="1627" y="8664"/>
                </a:lnTo>
                <a:lnTo>
                  <a:pt x="1697" y="8765"/>
                </a:lnTo>
                <a:lnTo>
                  <a:pt x="1769" y="8863"/>
                </a:lnTo>
                <a:lnTo>
                  <a:pt x="1843" y="8959"/>
                </a:lnTo>
                <a:lnTo>
                  <a:pt x="1919" y="9055"/>
                </a:lnTo>
                <a:lnTo>
                  <a:pt x="1999" y="9147"/>
                </a:lnTo>
                <a:lnTo>
                  <a:pt x="2079" y="9238"/>
                </a:lnTo>
                <a:lnTo>
                  <a:pt x="2162" y="9327"/>
                </a:lnTo>
                <a:lnTo>
                  <a:pt x="2247" y="9414"/>
                </a:lnTo>
                <a:lnTo>
                  <a:pt x="2333" y="9499"/>
                </a:lnTo>
                <a:lnTo>
                  <a:pt x="2423" y="9583"/>
                </a:lnTo>
                <a:lnTo>
                  <a:pt x="2514" y="9663"/>
                </a:lnTo>
                <a:lnTo>
                  <a:pt x="2607" y="9742"/>
                </a:lnTo>
                <a:lnTo>
                  <a:pt x="2702" y="9818"/>
                </a:lnTo>
                <a:lnTo>
                  <a:pt x="2798" y="9892"/>
                </a:lnTo>
                <a:lnTo>
                  <a:pt x="2897" y="9964"/>
                </a:lnTo>
                <a:lnTo>
                  <a:pt x="2997" y="10033"/>
                </a:lnTo>
                <a:lnTo>
                  <a:pt x="3099" y="10101"/>
                </a:lnTo>
                <a:lnTo>
                  <a:pt x="3203" y="10165"/>
                </a:lnTo>
                <a:lnTo>
                  <a:pt x="3308" y="10228"/>
                </a:lnTo>
                <a:lnTo>
                  <a:pt x="3415" y="10288"/>
                </a:lnTo>
                <a:lnTo>
                  <a:pt x="3524" y="10345"/>
                </a:lnTo>
                <a:lnTo>
                  <a:pt x="3633" y="10399"/>
                </a:lnTo>
                <a:lnTo>
                  <a:pt x="3745" y="10452"/>
                </a:lnTo>
                <a:lnTo>
                  <a:pt x="3858" y="10501"/>
                </a:lnTo>
                <a:lnTo>
                  <a:pt x="3972" y="10547"/>
                </a:lnTo>
                <a:lnTo>
                  <a:pt x="4088" y="10591"/>
                </a:lnTo>
                <a:lnTo>
                  <a:pt x="4205" y="10633"/>
                </a:lnTo>
                <a:lnTo>
                  <a:pt x="4324" y="10671"/>
                </a:lnTo>
                <a:lnTo>
                  <a:pt x="4443" y="10707"/>
                </a:lnTo>
                <a:lnTo>
                  <a:pt x="4564" y="10740"/>
                </a:lnTo>
                <a:lnTo>
                  <a:pt x="4687" y="10770"/>
                </a:lnTo>
                <a:lnTo>
                  <a:pt x="4809" y="10796"/>
                </a:lnTo>
                <a:lnTo>
                  <a:pt x="4934" y="10820"/>
                </a:lnTo>
                <a:lnTo>
                  <a:pt x="5059" y="10840"/>
                </a:lnTo>
                <a:lnTo>
                  <a:pt x="5186" y="10859"/>
                </a:lnTo>
                <a:lnTo>
                  <a:pt x="5314" y="10873"/>
                </a:lnTo>
                <a:lnTo>
                  <a:pt x="5441" y="10884"/>
                </a:lnTo>
                <a:lnTo>
                  <a:pt x="5570" y="10893"/>
                </a:lnTo>
                <a:lnTo>
                  <a:pt x="5701" y="10897"/>
                </a:lnTo>
                <a:lnTo>
                  <a:pt x="5832" y="10899"/>
                </a:lnTo>
                <a:lnTo>
                  <a:pt x="5962" y="10897"/>
                </a:lnTo>
                <a:lnTo>
                  <a:pt x="6093" y="10893"/>
                </a:lnTo>
                <a:lnTo>
                  <a:pt x="6221" y="10884"/>
                </a:lnTo>
                <a:lnTo>
                  <a:pt x="6350" y="10873"/>
                </a:lnTo>
                <a:lnTo>
                  <a:pt x="6477" y="10859"/>
                </a:lnTo>
                <a:lnTo>
                  <a:pt x="6603" y="10840"/>
                </a:lnTo>
                <a:lnTo>
                  <a:pt x="6729" y="10820"/>
                </a:lnTo>
                <a:lnTo>
                  <a:pt x="6853" y="10796"/>
                </a:lnTo>
                <a:lnTo>
                  <a:pt x="6976" y="10770"/>
                </a:lnTo>
                <a:lnTo>
                  <a:pt x="7098" y="10740"/>
                </a:lnTo>
                <a:lnTo>
                  <a:pt x="7219" y="10707"/>
                </a:lnTo>
                <a:lnTo>
                  <a:pt x="7339" y="10671"/>
                </a:lnTo>
                <a:lnTo>
                  <a:pt x="7458" y="10633"/>
                </a:lnTo>
                <a:lnTo>
                  <a:pt x="7575" y="10591"/>
                </a:lnTo>
                <a:lnTo>
                  <a:pt x="7691" y="10547"/>
                </a:lnTo>
                <a:lnTo>
                  <a:pt x="7804" y="10501"/>
                </a:lnTo>
                <a:lnTo>
                  <a:pt x="7918" y="10452"/>
                </a:lnTo>
                <a:lnTo>
                  <a:pt x="8030" y="10399"/>
                </a:lnTo>
                <a:lnTo>
                  <a:pt x="8139" y="10345"/>
                </a:lnTo>
                <a:lnTo>
                  <a:pt x="8247" y="10288"/>
                </a:lnTo>
                <a:lnTo>
                  <a:pt x="8355" y="10228"/>
                </a:lnTo>
                <a:lnTo>
                  <a:pt x="8460" y="10165"/>
                </a:lnTo>
                <a:lnTo>
                  <a:pt x="8564" y="10101"/>
                </a:lnTo>
                <a:lnTo>
                  <a:pt x="8666" y="10033"/>
                </a:lnTo>
                <a:lnTo>
                  <a:pt x="8766" y="9964"/>
                </a:lnTo>
                <a:lnTo>
                  <a:pt x="8865" y="9892"/>
                </a:lnTo>
                <a:lnTo>
                  <a:pt x="8961" y="9818"/>
                </a:lnTo>
                <a:lnTo>
                  <a:pt x="9056" y="9742"/>
                </a:lnTo>
                <a:lnTo>
                  <a:pt x="9149" y="9663"/>
                </a:lnTo>
                <a:lnTo>
                  <a:pt x="9240" y="9583"/>
                </a:lnTo>
                <a:lnTo>
                  <a:pt x="9329" y="9499"/>
                </a:lnTo>
                <a:lnTo>
                  <a:pt x="9416" y="9414"/>
                </a:lnTo>
                <a:lnTo>
                  <a:pt x="9501" y="9327"/>
                </a:lnTo>
                <a:lnTo>
                  <a:pt x="9583" y="9238"/>
                </a:lnTo>
                <a:lnTo>
                  <a:pt x="9664" y="9147"/>
                </a:lnTo>
                <a:lnTo>
                  <a:pt x="9743" y="9055"/>
                </a:lnTo>
                <a:lnTo>
                  <a:pt x="9820" y="8959"/>
                </a:lnTo>
                <a:lnTo>
                  <a:pt x="9894" y="8863"/>
                </a:lnTo>
                <a:lnTo>
                  <a:pt x="9966" y="8765"/>
                </a:lnTo>
                <a:lnTo>
                  <a:pt x="10035" y="8664"/>
                </a:lnTo>
                <a:lnTo>
                  <a:pt x="10102" y="8562"/>
                </a:lnTo>
                <a:lnTo>
                  <a:pt x="10166" y="8459"/>
                </a:lnTo>
                <a:lnTo>
                  <a:pt x="10230" y="8353"/>
                </a:lnTo>
                <a:lnTo>
                  <a:pt x="10289" y="8247"/>
                </a:lnTo>
                <a:lnTo>
                  <a:pt x="10346" y="8138"/>
                </a:lnTo>
                <a:lnTo>
                  <a:pt x="10401" y="8028"/>
                </a:lnTo>
                <a:lnTo>
                  <a:pt x="10453" y="7916"/>
                </a:lnTo>
                <a:lnTo>
                  <a:pt x="10502" y="7803"/>
                </a:lnTo>
                <a:lnTo>
                  <a:pt x="10549" y="7689"/>
                </a:lnTo>
                <a:lnTo>
                  <a:pt x="10593" y="7573"/>
                </a:lnTo>
                <a:lnTo>
                  <a:pt x="10634" y="7456"/>
                </a:lnTo>
                <a:lnTo>
                  <a:pt x="10673" y="7338"/>
                </a:lnTo>
                <a:lnTo>
                  <a:pt x="10708" y="7218"/>
                </a:lnTo>
                <a:lnTo>
                  <a:pt x="10741" y="7097"/>
                </a:lnTo>
                <a:lnTo>
                  <a:pt x="10770" y="6975"/>
                </a:lnTo>
                <a:lnTo>
                  <a:pt x="10797" y="6852"/>
                </a:lnTo>
                <a:lnTo>
                  <a:pt x="10822" y="6727"/>
                </a:lnTo>
                <a:lnTo>
                  <a:pt x="10842" y="6602"/>
                </a:lnTo>
                <a:lnTo>
                  <a:pt x="10859" y="6476"/>
                </a:lnTo>
                <a:lnTo>
                  <a:pt x="10874" y="6348"/>
                </a:lnTo>
                <a:lnTo>
                  <a:pt x="10886" y="6220"/>
                </a:lnTo>
                <a:lnTo>
                  <a:pt x="10894" y="6091"/>
                </a:lnTo>
                <a:lnTo>
                  <a:pt x="10899" y="5961"/>
                </a:lnTo>
                <a:lnTo>
                  <a:pt x="10900" y="5830"/>
                </a:lnTo>
                <a:lnTo>
                  <a:pt x="10899" y="5699"/>
                </a:lnTo>
                <a:lnTo>
                  <a:pt x="10894" y="5569"/>
                </a:lnTo>
                <a:lnTo>
                  <a:pt x="10886" y="5440"/>
                </a:lnTo>
                <a:lnTo>
                  <a:pt x="10874" y="5312"/>
                </a:lnTo>
                <a:lnTo>
                  <a:pt x="10859" y="5184"/>
                </a:lnTo>
                <a:lnTo>
                  <a:pt x="10842" y="5058"/>
                </a:lnTo>
                <a:lnTo>
                  <a:pt x="10822" y="4933"/>
                </a:lnTo>
                <a:lnTo>
                  <a:pt x="10797" y="4808"/>
                </a:lnTo>
                <a:lnTo>
                  <a:pt x="10770" y="4685"/>
                </a:lnTo>
                <a:lnTo>
                  <a:pt x="10741" y="4563"/>
                </a:lnTo>
                <a:lnTo>
                  <a:pt x="10708" y="4442"/>
                </a:lnTo>
                <a:lnTo>
                  <a:pt x="10673" y="4322"/>
                </a:lnTo>
                <a:lnTo>
                  <a:pt x="10634" y="4204"/>
                </a:lnTo>
                <a:lnTo>
                  <a:pt x="10593" y="4087"/>
                </a:lnTo>
                <a:lnTo>
                  <a:pt x="10549" y="3971"/>
                </a:lnTo>
                <a:lnTo>
                  <a:pt x="10502" y="3857"/>
                </a:lnTo>
                <a:lnTo>
                  <a:pt x="10453" y="3744"/>
                </a:lnTo>
                <a:lnTo>
                  <a:pt x="10401" y="3632"/>
                </a:lnTo>
                <a:lnTo>
                  <a:pt x="10346" y="3522"/>
                </a:lnTo>
                <a:lnTo>
                  <a:pt x="10289" y="3413"/>
                </a:lnTo>
                <a:lnTo>
                  <a:pt x="10230" y="3307"/>
                </a:lnTo>
                <a:lnTo>
                  <a:pt x="10166" y="3201"/>
                </a:lnTo>
                <a:lnTo>
                  <a:pt x="10102" y="3098"/>
                </a:lnTo>
                <a:lnTo>
                  <a:pt x="10035" y="2996"/>
                </a:lnTo>
                <a:lnTo>
                  <a:pt x="9966" y="2895"/>
                </a:lnTo>
                <a:lnTo>
                  <a:pt x="9894" y="2797"/>
                </a:lnTo>
                <a:lnTo>
                  <a:pt x="9820" y="2701"/>
                </a:lnTo>
                <a:lnTo>
                  <a:pt x="9743" y="2605"/>
                </a:lnTo>
                <a:lnTo>
                  <a:pt x="9664" y="2513"/>
                </a:lnTo>
                <a:lnTo>
                  <a:pt x="9583" y="2422"/>
                </a:lnTo>
                <a:lnTo>
                  <a:pt x="9501" y="2333"/>
                </a:lnTo>
                <a:lnTo>
                  <a:pt x="9416" y="2246"/>
                </a:lnTo>
                <a:lnTo>
                  <a:pt x="9329" y="2161"/>
                </a:lnTo>
                <a:lnTo>
                  <a:pt x="9240" y="2077"/>
                </a:lnTo>
                <a:lnTo>
                  <a:pt x="9149" y="1997"/>
                </a:lnTo>
                <a:lnTo>
                  <a:pt x="9056" y="1918"/>
                </a:lnTo>
                <a:lnTo>
                  <a:pt x="8961" y="1842"/>
                </a:lnTo>
                <a:lnTo>
                  <a:pt x="8865" y="1768"/>
                </a:lnTo>
                <a:lnTo>
                  <a:pt x="8766" y="1696"/>
                </a:lnTo>
                <a:lnTo>
                  <a:pt x="8666" y="1627"/>
                </a:lnTo>
                <a:lnTo>
                  <a:pt x="8564" y="1559"/>
                </a:lnTo>
                <a:lnTo>
                  <a:pt x="8460" y="1495"/>
                </a:lnTo>
                <a:lnTo>
                  <a:pt x="8355" y="1432"/>
                </a:lnTo>
                <a:lnTo>
                  <a:pt x="8247" y="1372"/>
                </a:lnTo>
                <a:lnTo>
                  <a:pt x="8139" y="1315"/>
                </a:lnTo>
                <a:lnTo>
                  <a:pt x="8030" y="1261"/>
                </a:lnTo>
                <a:lnTo>
                  <a:pt x="7918" y="1208"/>
                </a:lnTo>
                <a:lnTo>
                  <a:pt x="7804" y="1159"/>
                </a:lnTo>
                <a:lnTo>
                  <a:pt x="7691" y="1113"/>
                </a:lnTo>
                <a:lnTo>
                  <a:pt x="7575" y="1069"/>
                </a:lnTo>
                <a:lnTo>
                  <a:pt x="7458" y="1027"/>
                </a:lnTo>
                <a:lnTo>
                  <a:pt x="7339" y="989"/>
                </a:lnTo>
                <a:lnTo>
                  <a:pt x="7219" y="953"/>
                </a:lnTo>
                <a:lnTo>
                  <a:pt x="7098" y="920"/>
                </a:lnTo>
                <a:lnTo>
                  <a:pt x="6976" y="890"/>
                </a:lnTo>
                <a:lnTo>
                  <a:pt x="6853" y="864"/>
                </a:lnTo>
                <a:lnTo>
                  <a:pt x="6729" y="840"/>
                </a:lnTo>
                <a:lnTo>
                  <a:pt x="6603" y="820"/>
                </a:lnTo>
                <a:lnTo>
                  <a:pt x="6477" y="801"/>
                </a:lnTo>
                <a:lnTo>
                  <a:pt x="6350" y="787"/>
                </a:lnTo>
                <a:lnTo>
                  <a:pt x="6221" y="776"/>
                </a:lnTo>
                <a:lnTo>
                  <a:pt x="6093" y="767"/>
                </a:lnTo>
                <a:lnTo>
                  <a:pt x="5962" y="763"/>
                </a:lnTo>
                <a:lnTo>
                  <a:pt x="5832" y="761"/>
                </a:lnTo>
                <a:lnTo>
                  <a:pt x="5811" y="761"/>
                </a:lnTo>
                <a:lnTo>
                  <a:pt x="5792" y="758"/>
                </a:lnTo>
                <a:lnTo>
                  <a:pt x="5773" y="756"/>
                </a:lnTo>
                <a:lnTo>
                  <a:pt x="5755" y="753"/>
                </a:lnTo>
                <a:lnTo>
                  <a:pt x="5736" y="749"/>
                </a:lnTo>
                <a:lnTo>
                  <a:pt x="5718" y="743"/>
                </a:lnTo>
                <a:lnTo>
                  <a:pt x="5701" y="738"/>
                </a:lnTo>
                <a:lnTo>
                  <a:pt x="5683" y="731"/>
                </a:lnTo>
                <a:lnTo>
                  <a:pt x="5667" y="723"/>
                </a:lnTo>
                <a:lnTo>
                  <a:pt x="5649" y="714"/>
                </a:lnTo>
                <a:lnTo>
                  <a:pt x="5634" y="706"/>
                </a:lnTo>
                <a:lnTo>
                  <a:pt x="5618" y="696"/>
                </a:lnTo>
                <a:lnTo>
                  <a:pt x="5603" y="685"/>
                </a:lnTo>
                <a:lnTo>
                  <a:pt x="5589" y="674"/>
                </a:lnTo>
                <a:lnTo>
                  <a:pt x="5575" y="662"/>
                </a:lnTo>
                <a:lnTo>
                  <a:pt x="5562" y="649"/>
                </a:lnTo>
                <a:lnTo>
                  <a:pt x="5550" y="636"/>
                </a:lnTo>
                <a:lnTo>
                  <a:pt x="5538" y="622"/>
                </a:lnTo>
                <a:lnTo>
                  <a:pt x="5526" y="608"/>
                </a:lnTo>
                <a:lnTo>
                  <a:pt x="5515" y="593"/>
                </a:lnTo>
                <a:lnTo>
                  <a:pt x="5506" y="577"/>
                </a:lnTo>
                <a:lnTo>
                  <a:pt x="5497" y="561"/>
                </a:lnTo>
                <a:lnTo>
                  <a:pt x="5488" y="545"/>
                </a:lnTo>
                <a:lnTo>
                  <a:pt x="5481" y="528"/>
                </a:lnTo>
                <a:lnTo>
                  <a:pt x="5473" y="511"/>
                </a:lnTo>
                <a:lnTo>
                  <a:pt x="5468" y="493"/>
                </a:lnTo>
                <a:lnTo>
                  <a:pt x="5463" y="475"/>
                </a:lnTo>
                <a:lnTo>
                  <a:pt x="5458" y="457"/>
                </a:lnTo>
                <a:lnTo>
                  <a:pt x="5455" y="438"/>
                </a:lnTo>
                <a:lnTo>
                  <a:pt x="5453" y="419"/>
                </a:lnTo>
                <a:lnTo>
                  <a:pt x="5451" y="400"/>
                </a:lnTo>
                <a:lnTo>
                  <a:pt x="5451" y="380"/>
                </a:lnTo>
                <a:lnTo>
                  <a:pt x="5451" y="360"/>
                </a:lnTo>
                <a:lnTo>
                  <a:pt x="5453" y="341"/>
                </a:lnTo>
                <a:lnTo>
                  <a:pt x="5455" y="322"/>
                </a:lnTo>
                <a:lnTo>
                  <a:pt x="5458" y="303"/>
                </a:lnTo>
                <a:lnTo>
                  <a:pt x="5463" y="285"/>
                </a:lnTo>
                <a:lnTo>
                  <a:pt x="5468" y="267"/>
                </a:lnTo>
                <a:lnTo>
                  <a:pt x="5473" y="249"/>
                </a:lnTo>
                <a:lnTo>
                  <a:pt x="5481" y="232"/>
                </a:lnTo>
                <a:lnTo>
                  <a:pt x="5488" y="215"/>
                </a:lnTo>
                <a:lnTo>
                  <a:pt x="5497" y="198"/>
                </a:lnTo>
                <a:lnTo>
                  <a:pt x="5506" y="182"/>
                </a:lnTo>
                <a:lnTo>
                  <a:pt x="5515" y="167"/>
                </a:lnTo>
                <a:lnTo>
                  <a:pt x="5526" y="152"/>
                </a:lnTo>
                <a:lnTo>
                  <a:pt x="5538" y="138"/>
                </a:lnTo>
                <a:lnTo>
                  <a:pt x="5550" y="124"/>
                </a:lnTo>
                <a:lnTo>
                  <a:pt x="5562" y="111"/>
                </a:lnTo>
                <a:lnTo>
                  <a:pt x="5575" y="98"/>
                </a:lnTo>
                <a:lnTo>
                  <a:pt x="5589" y="87"/>
                </a:lnTo>
                <a:lnTo>
                  <a:pt x="5603" y="75"/>
                </a:lnTo>
                <a:lnTo>
                  <a:pt x="5618" y="64"/>
                </a:lnTo>
                <a:lnTo>
                  <a:pt x="5634" y="54"/>
                </a:lnTo>
                <a:lnTo>
                  <a:pt x="5649" y="45"/>
                </a:lnTo>
                <a:lnTo>
                  <a:pt x="5667" y="37"/>
                </a:lnTo>
                <a:lnTo>
                  <a:pt x="5683" y="29"/>
                </a:lnTo>
                <a:lnTo>
                  <a:pt x="5701" y="22"/>
                </a:lnTo>
                <a:lnTo>
                  <a:pt x="5718" y="17"/>
                </a:lnTo>
                <a:lnTo>
                  <a:pt x="5736" y="12"/>
                </a:lnTo>
                <a:lnTo>
                  <a:pt x="5755" y="7"/>
                </a:lnTo>
                <a:lnTo>
                  <a:pt x="5773" y="4"/>
                </a:lnTo>
                <a:lnTo>
                  <a:pt x="5792" y="1"/>
                </a:lnTo>
                <a:lnTo>
                  <a:pt x="5811" y="0"/>
                </a:lnTo>
                <a:lnTo>
                  <a:pt x="5832" y="0"/>
                </a:lnTo>
                <a:lnTo>
                  <a:pt x="5982" y="1"/>
                </a:lnTo>
                <a:lnTo>
                  <a:pt x="6131" y="7"/>
                </a:lnTo>
                <a:lnTo>
                  <a:pt x="6280" y="16"/>
                </a:lnTo>
                <a:lnTo>
                  <a:pt x="6427" y="30"/>
                </a:lnTo>
                <a:lnTo>
                  <a:pt x="6574" y="46"/>
                </a:lnTo>
                <a:lnTo>
                  <a:pt x="6719" y="66"/>
                </a:lnTo>
                <a:lnTo>
                  <a:pt x="6863" y="90"/>
                </a:lnTo>
                <a:lnTo>
                  <a:pt x="7007" y="118"/>
                </a:lnTo>
                <a:lnTo>
                  <a:pt x="7149" y="149"/>
                </a:lnTo>
                <a:lnTo>
                  <a:pt x="7288" y="183"/>
                </a:lnTo>
                <a:lnTo>
                  <a:pt x="7428" y="221"/>
                </a:lnTo>
                <a:lnTo>
                  <a:pt x="7565" y="262"/>
                </a:lnTo>
                <a:lnTo>
                  <a:pt x="7701" y="306"/>
                </a:lnTo>
                <a:lnTo>
                  <a:pt x="7836" y="353"/>
                </a:lnTo>
                <a:lnTo>
                  <a:pt x="7970" y="403"/>
                </a:lnTo>
                <a:lnTo>
                  <a:pt x="8100" y="458"/>
                </a:lnTo>
                <a:lnTo>
                  <a:pt x="8231" y="515"/>
                </a:lnTo>
                <a:lnTo>
                  <a:pt x="8359" y="574"/>
                </a:lnTo>
                <a:lnTo>
                  <a:pt x="8486" y="637"/>
                </a:lnTo>
                <a:lnTo>
                  <a:pt x="8610" y="703"/>
                </a:lnTo>
                <a:lnTo>
                  <a:pt x="8734" y="771"/>
                </a:lnTo>
                <a:lnTo>
                  <a:pt x="8855" y="843"/>
                </a:lnTo>
                <a:lnTo>
                  <a:pt x="8974" y="918"/>
                </a:lnTo>
                <a:lnTo>
                  <a:pt x="9091" y="996"/>
                </a:lnTo>
                <a:lnTo>
                  <a:pt x="9207" y="1075"/>
                </a:lnTo>
                <a:lnTo>
                  <a:pt x="9320" y="1158"/>
                </a:lnTo>
                <a:lnTo>
                  <a:pt x="9431" y="1242"/>
                </a:lnTo>
                <a:lnTo>
                  <a:pt x="9541" y="1330"/>
                </a:lnTo>
                <a:lnTo>
                  <a:pt x="9647" y="1422"/>
                </a:lnTo>
                <a:lnTo>
                  <a:pt x="9752" y="1514"/>
                </a:lnTo>
                <a:lnTo>
                  <a:pt x="9854" y="1609"/>
                </a:lnTo>
                <a:lnTo>
                  <a:pt x="9954" y="1707"/>
                </a:lnTo>
                <a:lnTo>
                  <a:pt x="10052" y="1807"/>
                </a:lnTo>
                <a:lnTo>
                  <a:pt x="10147" y="1910"/>
                </a:lnTo>
                <a:lnTo>
                  <a:pt x="10240" y="2014"/>
                </a:lnTo>
                <a:lnTo>
                  <a:pt x="10330" y="2121"/>
                </a:lnTo>
                <a:lnTo>
                  <a:pt x="10418" y="2231"/>
                </a:lnTo>
                <a:lnTo>
                  <a:pt x="10503" y="2341"/>
                </a:lnTo>
                <a:lnTo>
                  <a:pt x="10586" y="2455"/>
                </a:lnTo>
                <a:lnTo>
                  <a:pt x="10666" y="2570"/>
                </a:lnTo>
                <a:lnTo>
                  <a:pt x="10744" y="2687"/>
                </a:lnTo>
                <a:lnTo>
                  <a:pt x="10818" y="2807"/>
                </a:lnTo>
                <a:lnTo>
                  <a:pt x="10889" y="2928"/>
                </a:lnTo>
                <a:lnTo>
                  <a:pt x="10958" y="3051"/>
                </a:lnTo>
                <a:lnTo>
                  <a:pt x="11024" y="3175"/>
                </a:lnTo>
                <a:lnTo>
                  <a:pt x="11087" y="3302"/>
                </a:lnTo>
                <a:lnTo>
                  <a:pt x="11147" y="3430"/>
                </a:lnTo>
                <a:lnTo>
                  <a:pt x="11204" y="3560"/>
                </a:lnTo>
                <a:lnTo>
                  <a:pt x="11258" y="3692"/>
                </a:lnTo>
                <a:lnTo>
                  <a:pt x="11308" y="3825"/>
                </a:lnTo>
                <a:lnTo>
                  <a:pt x="11355" y="3960"/>
                </a:lnTo>
                <a:lnTo>
                  <a:pt x="11400" y="4096"/>
                </a:lnTo>
                <a:lnTo>
                  <a:pt x="11441" y="4234"/>
                </a:lnTo>
                <a:lnTo>
                  <a:pt x="11479" y="4373"/>
                </a:lnTo>
                <a:lnTo>
                  <a:pt x="11513" y="4513"/>
                </a:lnTo>
                <a:lnTo>
                  <a:pt x="11544" y="4655"/>
                </a:lnTo>
                <a:lnTo>
                  <a:pt x="11571" y="4798"/>
                </a:lnTo>
                <a:lnTo>
                  <a:pt x="11595" y="4943"/>
                </a:lnTo>
                <a:lnTo>
                  <a:pt x="11615" y="5087"/>
                </a:lnTo>
                <a:lnTo>
                  <a:pt x="11632" y="5233"/>
                </a:lnTo>
                <a:lnTo>
                  <a:pt x="11645" y="5381"/>
                </a:lnTo>
                <a:lnTo>
                  <a:pt x="11655" y="5530"/>
                </a:lnTo>
                <a:lnTo>
                  <a:pt x="11660" y="5680"/>
                </a:lnTo>
                <a:lnTo>
                  <a:pt x="11662" y="5830"/>
                </a:lnTo>
                <a:lnTo>
                  <a:pt x="11660" y="5980"/>
                </a:lnTo>
                <a:lnTo>
                  <a:pt x="11655" y="6130"/>
                </a:lnTo>
                <a:lnTo>
                  <a:pt x="11645" y="6279"/>
                </a:lnTo>
                <a:lnTo>
                  <a:pt x="11632" y="6427"/>
                </a:lnTo>
                <a:lnTo>
                  <a:pt x="11615" y="6573"/>
                </a:lnTo>
                <a:lnTo>
                  <a:pt x="11595" y="6717"/>
                </a:lnTo>
                <a:lnTo>
                  <a:pt x="11571" y="6862"/>
                </a:lnTo>
                <a:lnTo>
                  <a:pt x="11544" y="7005"/>
                </a:lnTo>
                <a:lnTo>
                  <a:pt x="11513" y="7147"/>
                </a:lnTo>
                <a:lnTo>
                  <a:pt x="11479" y="7287"/>
                </a:lnTo>
                <a:lnTo>
                  <a:pt x="11441" y="7426"/>
                </a:lnTo>
                <a:lnTo>
                  <a:pt x="11400" y="7564"/>
                </a:lnTo>
                <a:lnTo>
                  <a:pt x="11355" y="7700"/>
                </a:lnTo>
                <a:lnTo>
                  <a:pt x="11308" y="7835"/>
                </a:lnTo>
                <a:lnTo>
                  <a:pt x="11258" y="7968"/>
                </a:lnTo>
                <a:lnTo>
                  <a:pt x="11204" y="8100"/>
                </a:lnTo>
                <a:lnTo>
                  <a:pt x="11147" y="8230"/>
                </a:lnTo>
                <a:lnTo>
                  <a:pt x="11087" y="8358"/>
                </a:lnTo>
                <a:lnTo>
                  <a:pt x="11024" y="8485"/>
                </a:lnTo>
                <a:lnTo>
                  <a:pt x="10958" y="8609"/>
                </a:lnTo>
                <a:lnTo>
                  <a:pt x="10889" y="8732"/>
                </a:lnTo>
                <a:lnTo>
                  <a:pt x="10818" y="8853"/>
                </a:lnTo>
                <a:lnTo>
                  <a:pt x="10744" y="8973"/>
                </a:lnTo>
                <a:lnTo>
                  <a:pt x="10666" y="9090"/>
                </a:lnTo>
                <a:lnTo>
                  <a:pt x="10586" y="9205"/>
                </a:lnTo>
                <a:lnTo>
                  <a:pt x="10503" y="9319"/>
                </a:lnTo>
                <a:lnTo>
                  <a:pt x="10418" y="9429"/>
                </a:lnTo>
                <a:lnTo>
                  <a:pt x="10330" y="9539"/>
                </a:lnTo>
                <a:lnTo>
                  <a:pt x="10240" y="9646"/>
                </a:lnTo>
                <a:lnTo>
                  <a:pt x="10147" y="9750"/>
                </a:lnTo>
                <a:lnTo>
                  <a:pt x="10052" y="9853"/>
                </a:lnTo>
                <a:lnTo>
                  <a:pt x="9954" y="9953"/>
                </a:lnTo>
                <a:lnTo>
                  <a:pt x="9854" y="10051"/>
                </a:lnTo>
                <a:lnTo>
                  <a:pt x="9752" y="10146"/>
                </a:lnTo>
                <a:lnTo>
                  <a:pt x="9647" y="10238"/>
                </a:lnTo>
                <a:lnTo>
                  <a:pt x="9541" y="10330"/>
                </a:lnTo>
                <a:lnTo>
                  <a:pt x="9431" y="10418"/>
                </a:lnTo>
                <a:lnTo>
                  <a:pt x="9320" y="10502"/>
                </a:lnTo>
                <a:lnTo>
                  <a:pt x="9207" y="10585"/>
                </a:lnTo>
                <a:lnTo>
                  <a:pt x="9091" y="10664"/>
                </a:lnTo>
                <a:lnTo>
                  <a:pt x="8974" y="10742"/>
                </a:lnTo>
                <a:lnTo>
                  <a:pt x="8855" y="10817"/>
                </a:lnTo>
                <a:lnTo>
                  <a:pt x="8734" y="10889"/>
                </a:lnTo>
                <a:lnTo>
                  <a:pt x="8610" y="10957"/>
                </a:lnTo>
                <a:lnTo>
                  <a:pt x="8486" y="11023"/>
                </a:lnTo>
                <a:lnTo>
                  <a:pt x="8359" y="11086"/>
                </a:lnTo>
                <a:lnTo>
                  <a:pt x="8231" y="11145"/>
                </a:lnTo>
                <a:lnTo>
                  <a:pt x="8100" y="11202"/>
                </a:lnTo>
                <a:lnTo>
                  <a:pt x="7970" y="11257"/>
                </a:lnTo>
                <a:lnTo>
                  <a:pt x="7836" y="11307"/>
                </a:lnTo>
                <a:lnTo>
                  <a:pt x="7701" y="11354"/>
                </a:lnTo>
                <a:lnTo>
                  <a:pt x="7565" y="11398"/>
                </a:lnTo>
                <a:lnTo>
                  <a:pt x="7428" y="11439"/>
                </a:lnTo>
                <a:lnTo>
                  <a:pt x="7288" y="11477"/>
                </a:lnTo>
                <a:lnTo>
                  <a:pt x="7149" y="11511"/>
                </a:lnTo>
                <a:lnTo>
                  <a:pt x="7007" y="11542"/>
                </a:lnTo>
                <a:lnTo>
                  <a:pt x="6863" y="11570"/>
                </a:lnTo>
                <a:lnTo>
                  <a:pt x="6719" y="11594"/>
                </a:lnTo>
                <a:lnTo>
                  <a:pt x="6574" y="11614"/>
                </a:lnTo>
                <a:lnTo>
                  <a:pt x="6427" y="11630"/>
                </a:lnTo>
                <a:lnTo>
                  <a:pt x="6280" y="11644"/>
                </a:lnTo>
                <a:lnTo>
                  <a:pt x="6131" y="11653"/>
                </a:lnTo>
                <a:lnTo>
                  <a:pt x="5982" y="11659"/>
                </a:lnTo>
                <a:lnTo>
                  <a:pt x="5832" y="11660"/>
                </a:lnTo>
                <a:lnTo>
                  <a:pt x="5681" y="11659"/>
                </a:lnTo>
                <a:lnTo>
                  <a:pt x="5531" y="11653"/>
                </a:lnTo>
                <a:lnTo>
                  <a:pt x="5382" y="11644"/>
                </a:lnTo>
                <a:lnTo>
                  <a:pt x="5235" y="11630"/>
                </a:lnTo>
                <a:lnTo>
                  <a:pt x="5089" y="11614"/>
                </a:lnTo>
                <a:lnTo>
                  <a:pt x="4943" y="11594"/>
                </a:lnTo>
                <a:lnTo>
                  <a:pt x="4800" y="11570"/>
                </a:lnTo>
                <a:lnTo>
                  <a:pt x="4657" y="11542"/>
                </a:lnTo>
                <a:lnTo>
                  <a:pt x="4514" y="11511"/>
                </a:lnTo>
                <a:lnTo>
                  <a:pt x="4375" y="11477"/>
                </a:lnTo>
                <a:lnTo>
                  <a:pt x="4235" y="11439"/>
                </a:lnTo>
                <a:lnTo>
                  <a:pt x="4098" y="11398"/>
                </a:lnTo>
                <a:lnTo>
                  <a:pt x="3961" y="11354"/>
                </a:lnTo>
                <a:lnTo>
                  <a:pt x="3826" y="11307"/>
                </a:lnTo>
                <a:lnTo>
                  <a:pt x="3693" y="11257"/>
                </a:lnTo>
                <a:lnTo>
                  <a:pt x="3562" y="11202"/>
                </a:lnTo>
                <a:lnTo>
                  <a:pt x="3432" y="11145"/>
                </a:lnTo>
                <a:lnTo>
                  <a:pt x="3304" y="11086"/>
                </a:lnTo>
                <a:lnTo>
                  <a:pt x="3177" y="11023"/>
                </a:lnTo>
                <a:lnTo>
                  <a:pt x="3052" y="10957"/>
                </a:lnTo>
                <a:lnTo>
                  <a:pt x="2929" y="10889"/>
                </a:lnTo>
                <a:lnTo>
                  <a:pt x="2808" y="10817"/>
                </a:lnTo>
                <a:lnTo>
                  <a:pt x="2689" y="10742"/>
                </a:lnTo>
                <a:lnTo>
                  <a:pt x="2572" y="10664"/>
                </a:lnTo>
                <a:lnTo>
                  <a:pt x="2456" y="10585"/>
                </a:lnTo>
                <a:lnTo>
                  <a:pt x="2343" y="10502"/>
                </a:lnTo>
                <a:lnTo>
                  <a:pt x="2232" y="10418"/>
                </a:lnTo>
                <a:lnTo>
                  <a:pt x="2122" y="10330"/>
                </a:lnTo>
                <a:lnTo>
                  <a:pt x="2016" y="10238"/>
                </a:lnTo>
                <a:lnTo>
                  <a:pt x="1911" y="10146"/>
                </a:lnTo>
                <a:lnTo>
                  <a:pt x="1809" y="10051"/>
                </a:lnTo>
                <a:lnTo>
                  <a:pt x="1709" y="9953"/>
                </a:lnTo>
                <a:lnTo>
                  <a:pt x="1610" y="9853"/>
                </a:lnTo>
                <a:lnTo>
                  <a:pt x="1516" y="9750"/>
                </a:lnTo>
                <a:lnTo>
                  <a:pt x="1422" y="9646"/>
                </a:lnTo>
                <a:lnTo>
                  <a:pt x="1332" y="9539"/>
                </a:lnTo>
                <a:lnTo>
                  <a:pt x="1244" y="9429"/>
                </a:lnTo>
                <a:lnTo>
                  <a:pt x="1159" y="9319"/>
                </a:lnTo>
                <a:lnTo>
                  <a:pt x="1077" y="9205"/>
                </a:lnTo>
                <a:lnTo>
                  <a:pt x="996" y="9090"/>
                </a:lnTo>
                <a:lnTo>
                  <a:pt x="919" y="8973"/>
                </a:lnTo>
                <a:lnTo>
                  <a:pt x="845" y="8853"/>
                </a:lnTo>
                <a:lnTo>
                  <a:pt x="773" y="8732"/>
                </a:lnTo>
                <a:lnTo>
                  <a:pt x="704" y="8609"/>
                </a:lnTo>
                <a:lnTo>
                  <a:pt x="639" y="8485"/>
                </a:lnTo>
                <a:lnTo>
                  <a:pt x="576" y="8358"/>
                </a:lnTo>
                <a:lnTo>
                  <a:pt x="516" y="8230"/>
                </a:lnTo>
                <a:lnTo>
                  <a:pt x="459" y="8100"/>
                </a:lnTo>
                <a:lnTo>
                  <a:pt x="405" y="7968"/>
                </a:lnTo>
                <a:lnTo>
                  <a:pt x="355" y="7835"/>
                </a:lnTo>
                <a:lnTo>
                  <a:pt x="307" y="7700"/>
                </a:lnTo>
                <a:lnTo>
                  <a:pt x="262" y="7564"/>
                </a:lnTo>
                <a:lnTo>
                  <a:pt x="222" y="7426"/>
                </a:lnTo>
                <a:lnTo>
                  <a:pt x="184" y="7287"/>
                </a:lnTo>
                <a:lnTo>
                  <a:pt x="150" y="7147"/>
                </a:lnTo>
                <a:lnTo>
                  <a:pt x="120" y="7005"/>
                </a:lnTo>
                <a:lnTo>
                  <a:pt x="92" y="6862"/>
                </a:lnTo>
                <a:lnTo>
                  <a:pt x="68" y="6717"/>
                </a:lnTo>
                <a:lnTo>
                  <a:pt x="48" y="6573"/>
                </a:lnTo>
                <a:lnTo>
                  <a:pt x="31" y="6427"/>
                </a:lnTo>
                <a:lnTo>
                  <a:pt x="18" y="6279"/>
                </a:lnTo>
                <a:lnTo>
                  <a:pt x="8" y="6130"/>
                </a:lnTo>
                <a:lnTo>
                  <a:pt x="3" y="5980"/>
                </a:lnTo>
                <a:lnTo>
                  <a:pt x="0" y="5830"/>
                </a:lnTo>
                <a:lnTo>
                  <a:pt x="3" y="5830"/>
                </a:lnTo>
                <a:lnTo>
                  <a:pt x="3" y="5811"/>
                </a:lnTo>
                <a:close/>
              </a:path>
            </a:pathLst>
          </a:custGeom>
          <a:solidFill>
            <a:srgbClr val="72B94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rot="1836353">
            <a:off x="3424149" y="1559785"/>
            <a:ext cx="3702429" cy="3806460"/>
          </a:xfrm>
          <a:custGeom>
            <a:avLst/>
            <a:gdLst>
              <a:gd name="T0" fmla="*/ 0 w 13883"/>
              <a:gd name="T1" fmla="*/ 9359 h 14268"/>
              <a:gd name="T2" fmla="*/ 45 w 13883"/>
              <a:gd name="T3" fmla="*/ 9201 h 14268"/>
              <a:gd name="T4" fmla="*/ 152 w 13883"/>
              <a:gd name="T5" fmla="*/ 9076 h 14268"/>
              <a:gd name="T6" fmla="*/ 309 w 13883"/>
              <a:gd name="T7" fmla="*/ 9008 h 14268"/>
              <a:gd name="T8" fmla="*/ 475 w 13883"/>
              <a:gd name="T9" fmla="*/ 9013 h 14268"/>
              <a:gd name="T10" fmla="*/ 620 w 13883"/>
              <a:gd name="T11" fmla="*/ 9087 h 14268"/>
              <a:gd name="T12" fmla="*/ 723 w 13883"/>
              <a:gd name="T13" fmla="*/ 9219 h 14268"/>
              <a:gd name="T14" fmla="*/ 1086 w 13883"/>
              <a:gd name="T15" fmla="*/ 10060 h 14268"/>
              <a:gd name="T16" fmla="*/ 1676 w 13883"/>
              <a:gd name="T17" fmla="*/ 10996 h 14268"/>
              <a:gd name="T18" fmla="*/ 2410 w 13883"/>
              <a:gd name="T19" fmla="*/ 11805 h 14268"/>
              <a:gd name="T20" fmla="*/ 3265 w 13883"/>
              <a:gd name="T21" fmla="*/ 12474 h 14268"/>
              <a:gd name="T22" fmla="*/ 4224 w 13883"/>
              <a:gd name="T23" fmla="*/ 12988 h 14268"/>
              <a:gd name="T24" fmla="*/ 5266 w 13883"/>
              <a:gd name="T25" fmla="*/ 13333 h 14268"/>
              <a:gd name="T26" fmla="*/ 6370 w 13883"/>
              <a:gd name="T27" fmla="*/ 13495 h 14268"/>
              <a:gd name="T28" fmla="*/ 7719 w 13883"/>
              <a:gd name="T29" fmla="*/ 13433 h 14268"/>
              <a:gd name="T30" fmla="*/ 9085 w 13883"/>
              <a:gd name="T31" fmla="*/ 13065 h 14268"/>
              <a:gd name="T32" fmla="*/ 10312 w 13883"/>
              <a:gd name="T33" fmla="*/ 12418 h 14268"/>
              <a:gd name="T34" fmla="*/ 11361 w 13883"/>
              <a:gd name="T35" fmla="*/ 11531 h 14268"/>
              <a:gd name="T36" fmla="*/ 12198 w 13883"/>
              <a:gd name="T37" fmla="*/ 10438 h 14268"/>
              <a:gd name="T38" fmla="*/ 12786 w 13883"/>
              <a:gd name="T39" fmla="*/ 9178 h 14268"/>
              <a:gd name="T40" fmla="*/ 13089 w 13883"/>
              <a:gd name="T41" fmla="*/ 7785 h 14268"/>
              <a:gd name="T42" fmla="*/ 13070 w 13883"/>
              <a:gd name="T43" fmla="*/ 6323 h 14268"/>
              <a:gd name="T44" fmla="*/ 12735 w 13883"/>
              <a:gd name="T45" fmla="*/ 4943 h 14268"/>
              <a:gd name="T46" fmla="*/ 12118 w 13883"/>
              <a:gd name="T47" fmla="*/ 3699 h 14268"/>
              <a:gd name="T48" fmla="*/ 11255 w 13883"/>
              <a:gd name="T49" fmla="*/ 2628 h 14268"/>
              <a:gd name="T50" fmla="*/ 10183 w 13883"/>
              <a:gd name="T51" fmla="*/ 1765 h 14268"/>
              <a:gd name="T52" fmla="*/ 8939 w 13883"/>
              <a:gd name="T53" fmla="*/ 1148 h 14268"/>
              <a:gd name="T54" fmla="*/ 7560 w 13883"/>
              <a:gd name="T55" fmla="*/ 812 h 14268"/>
              <a:gd name="T56" fmla="*/ 6672 w 13883"/>
              <a:gd name="T57" fmla="*/ 753 h 14268"/>
              <a:gd name="T58" fmla="*/ 6520 w 13883"/>
              <a:gd name="T59" fmla="*/ 686 h 14268"/>
              <a:gd name="T60" fmla="*/ 6414 w 13883"/>
              <a:gd name="T61" fmla="*/ 562 h 14268"/>
              <a:gd name="T62" fmla="*/ 6368 w 13883"/>
              <a:gd name="T63" fmla="*/ 400 h 14268"/>
              <a:gd name="T64" fmla="*/ 6398 w 13883"/>
              <a:gd name="T65" fmla="*/ 232 h 14268"/>
              <a:gd name="T66" fmla="*/ 6492 w 13883"/>
              <a:gd name="T67" fmla="*/ 99 h 14268"/>
              <a:gd name="T68" fmla="*/ 6635 w 13883"/>
              <a:gd name="T69" fmla="*/ 17 h 14268"/>
              <a:gd name="T70" fmla="*/ 7297 w 13883"/>
              <a:gd name="T71" fmla="*/ 20 h 14268"/>
              <a:gd name="T72" fmla="*/ 8869 w 13883"/>
              <a:gd name="T73" fmla="*/ 321 h 14268"/>
              <a:gd name="T74" fmla="*/ 10300 w 13883"/>
              <a:gd name="T75" fmla="*/ 945 h 14268"/>
              <a:gd name="T76" fmla="*/ 11546 w 13883"/>
              <a:gd name="T77" fmla="*/ 1853 h 14268"/>
              <a:gd name="T78" fmla="*/ 12566 w 13883"/>
              <a:gd name="T79" fmla="*/ 3004 h 14268"/>
              <a:gd name="T80" fmla="*/ 13322 w 13883"/>
              <a:gd name="T81" fmla="*/ 4357 h 14268"/>
              <a:gd name="T82" fmla="*/ 13771 w 13883"/>
              <a:gd name="T83" fmla="*/ 5871 h 14268"/>
              <a:gd name="T84" fmla="*/ 13873 w 13883"/>
              <a:gd name="T85" fmla="*/ 7501 h 14268"/>
              <a:gd name="T86" fmla="*/ 13613 w 13883"/>
              <a:gd name="T87" fmla="*/ 9087 h 14268"/>
              <a:gd name="T88" fmla="*/ 13021 w 13883"/>
              <a:gd name="T89" fmla="*/ 10535 h 14268"/>
              <a:gd name="T90" fmla="*/ 12143 w 13883"/>
              <a:gd name="T91" fmla="*/ 11803 h 14268"/>
              <a:gd name="T92" fmla="*/ 11017 w 13883"/>
              <a:gd name="T93" fmla="*/ 12851 h 14268"/>
              <a:gd name="T94" fmla="*/ 9684 w 13883"/>
              <a:gd name="T95" fmla="*/ 13638 h 14268"/>
              <a:gd name="T96" fmla="*/ 8186 w 13883"/>
              <a:gd name="T97" fmla="*/ 14123 h 14268"/>
              <a:gd name="T98" fmla="*/ 6607 w 13883"/>
              <a:gd name="T99" fmla="*/ 14267 h 14268"/>
              <a:gd name="T100" fmla="*/ 5361 w 13883"/>
              <a:gd name="T101" fmla="*/ 14132 h 14268"/>
              <a:gd name="T102" fmla="*/ 4179 w 13883"/>
              <a:gd name="T103" fmla="*/ 13788 h 14268"/>
              <a:gd name="T104" fmla="*/ 3082 w 13883"/>
              <a:gd name="T105" fmla="*/ 13253 h 14268"/>
              <a:gd name="T106" fmla="*/ 2096 w 13883"/>
              <a:gd name="T107" fmla="*/ 12540 h 14268"/>
              <a:gd name="T108" fmla="*/ 1242 w 13883"/>
              <a:gd name="T109" fmla="*/ 11668 h 14268"/>
              <a:gd name="T110" fmla="*/ 542 w 13883"/>
              <a:gd name="T111" fmla="*/ 10652 h 14268"/>
              <a:gd name="T112" fmla="*/ 21 w 13883"/>
              <a:gd name="T113" fmla="*/ 9508 h 14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883" h="14268">
                <a:moveTo>
                  <a:pt x="21" y="9508"/>
                </a:moveTo>
                <a:lnTo>
                  <a:pt x="15" y="9490"/>
                </a:lnTo>
                <a:lnTo>
                  <a:pt x="10" y="9470"/>
                </a:lnTo>
                <a:lnTo>
                  <a:pt x="6" y="9452"/>
                </a:lnTo>
                <a:lnTo>
                  <a:pt x="3" y="9433"/>
                </a:lnTo>
                <a:lnTo>
                  <a:pt x="1" y="9414"/>
                </a:lnTo>
                <a:lnTo>
                  <a:pt x="0" y="9395"/>
                </a:lnTo>
                <a:lnTo>
                  <a:pt x="0" y="9377"/>
                </a:lnTo>
                <a:lnTo>
                  <a:pt x="0" y="9359"/>
                </a:lnTo>
                <a:lnTo>
                  <a:pt x="2" y="9340"/>
                </a:lnTo>
                <a:lnTo>
                  <a:pt x="4" y="9322"/>
                </a:lnTo>
                <a:lnTo>
                  <a:pt x="7" y="9304"/>
                </a:lnTo>
                <a:lnTo>
                  <a:pt x="12" y="9286"/>
                </a:lnTo>
                <a:lnTo>
                  <a:pt x="17" y="9268"/>
                </a:lnTo>
                <a:lnTo>
                  <a:pt x="23" y="9251"/>
                </a:lnTo>
                <a:lnTo>
                  <a:pt x="29" y="9234"/>
                </a:lnTo>
                <a:lnTo>
                  <a:pt x="36" y="9217"/>
                </a:lnTo>
                <a:lnTo>
                  <a:pt x="45" y="9201"/>
                </a:lnTo>
                <a:lnTo>
                  <a:pt x="54" y="9186"/>
                </a:lnTo>
                <a:lnTo>
                  <a:pt x="64" y="9170"/>
                </a:lnTo>
                <a:lnTo>
                  <a:pt x="74" y="9155"/>
                </a:lnTo>
                <a:lnTo>
                  <a:pt x="86" y="9141"/>
                </a:lnTo>
                <a:lnTo>
                  <a:pt x="98" y="9127"/>
                </a:lnTo>
                <a:lnTo>
                  <a:pt x="111" y="9113"/>
                </a:lnTo>
                <a:lnTo>
                  <a:pt x="123" y="9100"/>
                </a:lnTo>
                <a:lnTo>
                  <a:pt x="137" y="9088"/>
                </a:lnTo>
                <a:lnTo>
                  <a:pt x="152" y="9076"/>
                </a:lnTo>
                <a:lnTo>
                  <a:pt x="167" y="9066"/>
                </a:lnTo>
                <a:lnTo>
                  <a:pt x="183" y="9056"/>
                </a:lnTo>
                <a:lnTo>
                  <a:pt x="200" y="9046"/>
                </a:lnTo>
                <a:lnTo>
                  <a:pt x="217" y="9038"/>
                </a:lnTo>
                <a:lnTo>
                  <a:pt x="235" y="9030"/>
                </a:lnTo>
                <a:lnTo>
                  <a:pt x="253" y="9023"/>
                </a:lnTo>
                <a:lnTo>
                  <a:pt x="271" y="9017"/>
                </a:lnTo>
                <a:lnTo>
                  <a:pt x="291" y="9012"/>
                </a:lnTo>
                <a:lnTo>
                  <a:pt x="309" y="9008"/>
                </a:lnTo>
                <a:lnTo>
                  <a:pt x="328" y="9004"/>
                </a:lnTo>
                <a:lnTo>
                  <a:pt x="347" y="9002"/>
                </a:lnTo>
                <a:lnTo>
                  <a:pt x="366" y="9001"/>
                </a:lnTo>
                <a:lnTo>
                  <a:pt x="384" y="9001"/>
                </a:lnTo>
                <a:lnTo>
                  <a:pt x="402" y="9002"/>
                </a:lnTo>
                <a:lnTo>
                  <a:pt x="421" y="9003"/>
                </a:lnTo>
                <a:lnTo>
                  <a:pt x="439" y="9006"/>
                </a:lnTo>
                <a:lnTo>
                  <a:pt x="457" y="9010"/>
                </a:lnTo>
                <a:lnTo>
                  <a:pt x="475" y="9013"/>
                </a:lnTo>
                <a:lnTo>
                  <a:pt x="493" y="9018"/>
                </a:lnTo>
                <a:lnTo>
                  <a:pt x="510" y="9025"/>
                </a:lnTo>
                <a:lnTo>
                  <a:pt x="527" y="9031"/>
                </a:lnTo>
                <a:lnTo>
                  <a:pt x="544" y="9039"/>
                </a:lnTo>
                <a:lnTo>
                  <a:pt x="560" y="9047"/>
                </a:lnTo>
                <a:lnTo>
                  <a:pt x="576" y="9056"/>
                </a:lnTo>
                <a:lnTo>
                  <a:pt x="591" y="9066"/>
                </a:lnTo>
                <a:lnTo>
                  <a:pt x="606" y="9076"/>
                </a:lnTo>
                <a:lnTo>
                  <a:pt x="620" y="9087"/>
                </a:lnTo>
                <a:lnTo>
                  <a:pt x="634" y="9100"/>
                </a:lnTo>
                <a:lnTo>
                  <a:pt x="648" y="9112"/>
                </a:lnTo>
                <a:lnTo>
                  <a:pt x="661" y="9126"/>
                </a:lnTo>
                <a:lnTo>
                  <a:pt x="673" y="9140"/>
                </a:lnTo>
                <a:lnTo>
                  <a:pt x="685" y="9154"/>
                </a:lnTo>
                <a:lnTo>
                  <a:pt x="695" y="9170"/>
                </a:lnTo>
                <a:lnTo>
                  <a:pt x="705" y="9186"/>
                </a:lnTo>
                <a:lnTo>
                  <a:pt x="715" y="9202"/>
                </a:lnTo>
                <a:lnTo>
                  <a:pt x="723" y="9219"/>
                </a:lnTo>
                <a:lnTo>
                  <a:pt x="731" y="9236"/>
                </a:lnTo>
                <a:lnTo>
                  <a:pt x="738" y="9254"/>
                </a:lnTo>
                <a:lnTo>
                  <a:pt x="781" y="9374"/>
                </a:lnTo>
                <a:lnTo>
                  <a:pt x="826" y="9492"/>
                </a:lnTo>
                <a:lnTo>
                  <a:pt x="875" y="9608"/>
                </a:lnTo>
                <a:lnTo>
                  <a:pt x="924" y="9723"/>
                </a:lnTo>
                <a:lnTo>
                  <a:pt x="977" y="9837"/>
                </a:lnTo>
                <a:lnTo>
                  <a:pt x="1030" y="9950"/>
                </a:lnTo>
                <a:lnTo>
                  <a:pt x="1086" y="10060"/>
                </a:lnTo>
                <a:lnTo>
                  <a:pt x="1144" y="10170"/>
                </a:lnTo>
                <a:lnTo>
                  <a:pt x="1204" y="10278"/>
                </a:lnTo>
                <a:lnTo>
                  <a:pt x="1265" y="10386"/>
                </a:lnTo>
                <a:lnTo>
                  <a:pt x="1330" y="10491"/>
                </a:lnTo>
                <a:lnTo>
                  <a:pt x="1395" y="10595"/>
                </a:lnTo>
                <a:lnTo>
                  <a:pt x="1463" y="10698"/>
                </a:lnTo>
                <a:lnTo>
                  <a:pt x="1532" y="10799"/>
                </a:lnTo>
                <a:lnTo>
                  <a:pt x="1603" y="10897"/>
                </a:lnTo>
                <a:lnTo>
                  <a:pt x="1676" y="10996"/>
                </a:lnTo>
                <a:lnTo>
                  <a:pt x="1751" y="11092"/>
                </a:lnTo>
                <a:lnTo>
                  <a:pt x="1828" y="11187"/>
                </a:lnTo>
                <a:lnTo>
                  <a:pt x="1906" y="11281"/>
                </a:lnTo>
                <a:lnTo>
                  <a:pt x="1986" y="11372"/>
                </a:lnTo>
                <a:lnTo>
                  <a:pt x="2068" y="11462"/>
                </a:lnTo>
                <a:lnTo>
                  <a:pt x="2151" y="11550"/>
                </a:lnTo>
                <a:lnTo>
                  <a:pt x="2235" y="11637"/>
                </a:lnTo>
                <a:lnTo>
                  <a:pt x="2322" y="11722"/>
                </a:lnTo>
                <a:lnTo>
                  <a:pt x="2410" y="11805"/>
                </a:lnTo>
                <a:lnTo>
                  <a:pt x="2499" y="11887"/>
                </a:lnTo>
                <a:lnTo>
                  <a:pt x="2590" y="11966"/>
                </a:lnTo>
                <a:lnTo>
                  <a:pt x="2683" y="12045"/>
                </a:lnTo>
                <a:lnTo>
                  <a:pt x="2776" y="12121"/>
                </a:lnTo>
                <a:lnTo>
                  <a:pt x="2872" y="12195"/>
                </a:lnTo>
                <a:lnTo>
                  <a:pt x="2968" y="12267"/>
                </a:lnTo>
                <a:lnTo>
                  <a:pt x="3066" y="12338"/>
                </a:lnTo>
                <a:lnTo>
                  <a:pt x="3166" y="12406"/>
                </a:lnTo>
                <a:lnTo>
                  <a:pt x="3265" y="12474"/>
                </a:lnTo>
                <a:lnTo>
                  <a:pt x="3367" y="12538"/>
                </a:lnTo>
                <a:lnTo>
                  <a:pt x="3470" y="12602"/>
                </a:lnTo>
                <a:lnTo>
                  <a:pt x="3575" y="12663"/>
                </a:lnTo>
                <a:lnTo>
                  <a:pt x="3680" y="12722"/>
                </a:lnTo>
                <a:lnTo>
                  <a:pt x="3787" y="12779"/>
                </a:lnTo>
                <a:lnTo>
                  <a:pt x="3894" y="12834"/>
                </a:lnTo>
                <a:lnTo>
                  <a:pt x="4004" y="12887"/>
                </a:lnTo>
                <a:lnTo>
                  <a:pt x="4113" y="12939"/>
                </a:lnTo>
                <a:lnTo>
                  <a:pt x="4224" y="12988"/>
                </a:lnTo>
                <a:lnTo>
                  <a:pt x="4336" y="13034"/>
                </a:lnTo>
                <a:lnTo>
                  <a:pt x="4449" y="13079"/>
                </a:lnTo>
                <a:lnTo>
                  <a:pt x="4563" y="13122"/>
                </a:lnTo>
                <a:lnTo>
                  <a:pt x="4678" y="13163"/>
                </a:lnTo>
                <a:lnTo>
                  <a:pt x="4794" y="13201"/>
                </a:lnTo>
                <a:lnTo>
                  <a:pt x="4911" y="13238"/>
                </a:lnTo>
                <a:lnTo>
                  <a:pt x="5028" y="13271"/>
                </a:lnTo>
                <a:lnTo>
                  <a:pt x="5147" y="13303"/>
                </a:lnTo>
                <a:lnTo>
                  <a:pt x="5266" y="13333"/>
                </a:lnTo>
                <a:lnTo>
                  <a:pt x="5386" y="13360"/>
                </a:lnTo>
                <a:lnTo>
                  <a:pt x="5506" y="13386"/>
                </a:lnTo>
                <a:lnTo>
                  <a:pt x="5627" y="13409"/>
                </a:lnTo>
                <a:lnTo>
                  <a:pt x="5750" y="13429"/>
                </a:lnTo>
                <a:lnTo>
                  <a:pt x="5872" y="13447"/>
                </a:lnTo>
                <a:lnTo>
                  <a:pt x="5996" y="13463"/>
                </a:lnTo>
                <a:lnTo>
                  <a:pt x="6120" y="13476"/>
                </a:lnTo>
                <a:lnTo>
                  <a:pt x="6244" y="13487"/>
                </a:lnTo>
                <a:lnTo>
                  <a:pt x="6370" y="13495"/>
                </a:lnTo>
                <a:lnTo>
                  <a:pt x="6496" y="13502"/>
                </a:lnTo>
                <a:lnTo>
                  <a:pt x="6621" y="13505"/>
                </a:lnTo>
                <a:lnTo>
                  <a:pt x="6749" y="13507"/>
                </a:lnTo>
                <a:lnTo>
                  <a:pt x="6913" y="13505"/>
                </a:lnTo>
                <a:lnTo>
                  <a:pt x="7076" y="13499"/>
                </a:lnTo>
                <a:lnTo>
                  <a:pt x="7238" y="13488"/>
                </a:lnTo>
                <a:lnTo>
                  <a:pt x="7400" y="13474"/>
                </a:lnTo>
                <a:lnTo>
                  <a:pt x="7560" y="13456"/>
                </a:lnTo>
                <a:lnTo>
                  <a:pt x="7719" y="13433"/>
                </a:lnTo>
                <a:lnTo>
                  <a:pt x="7877" y="13407"/>
                </a:lnTo>
                <a:lnTo>
                  <a:pt x="8032" y="13377"/>
                </a:lnTo>
                <a:lnTo>
                  <a:pt x="8188" y="13344"/>
                </a:lnTo>
                <a:lnTo>
                  <a:pt x="8341" y="13307"/>
                </a:lnTo>
                <a:lnTo>
                  <a:pt x="8493" y="13265"/>
                </a:lnTo>
                <a:lnTo>
                  <a:pt x="8644" y="13221"/>
                </a:lnTo>
                <a:lnTo>
                  <a:pt x="8792" y="13172"/>
                </a:lnTo>
                <a:lnTo>
                  <a:pt x="8939" y="13120"/>
                </a:lnTo>
                <a:lnTo>
                  <a:pt x="9085" y="13065"/>
                </a:lnTo>
                <a:lnTo>
                  <a:pt x="9229" y="13006"/>
                </a:lnTo>
                <a:lnTo>
                  <a:pt x="9372" y="12944"/>
                </a:lnTo>
                <a:lnTo>
                  <a:pt x="9511" y="12878"/>
                </a:lnTo>
                <a:lnTo>
                  <a:pt x="9650" y="12810"/>
                </a:lnTo>
                <a:lnTo>
                  <a:pt x="9786" y="12738"/>
                </a:lnTo>
                <a:lnTo>
                  <a:pt x="9921" y="12663"/>
                </a:lnTo>
                <a:lnTo>
                  <a:pt x="10053" y="12584"/>
                </a:lnTo>
                <a:lnTo>
                  <a:pt x="10183" y="12503"/>
                </a:lnTo>
                <a:lnTo>
                  <a:pt x="10312" y="12418"/>
                </a:lnTo>
                <a:lnTo>
                  <a:pt x="10437" y="12331"/>
                </a:lnTo>
                <a:lnTo>
                  <a:pt x="10562" y="12241"/>
                </a:lnTo>
                <a:lnTo>
                  <a:pt x="10683" y="12148"/>
                </a:lnTo>
                <a:lnTo>
                  <a:pt x="10802" y="12052"/>
                </a:lnTo>
                <a:lnTo>
                  <a:pt x="10919" y="11953"/>
                </a:lnTo>
                <a:lnTo>
                  <a:pt x="11034" y="11851"/>
                </a:lnTo>
                <a:lnTo>
                  <a:pt x="11145" y="11747"/>
                </a:lnTo>
                <a:lnTo>
                  <a:pt x="11255" y="11640"/>
                </a:lnTo>
                <a:lnTo>
                  <a:pt x="11361" y="11531"/>
                </a:lnTo>
                <a:lnTo>
                  <a:pt x="11465" y="11419"/>
                </a:lnTo>
                <a:lnTo>
                  <a:pt x="11567" y="11304"/>
                </a:lnTo>
                <a:lnTo>
                  <a:pt x="11666" y="11188"/>
                </a:lnTo>
                <a:lnTo>
                  <a:pt x="11762" y="11068"/>
                </a:lnTo>
                <a:lnTo>
                  <a:pt x="11855" y="10947"/>
                </a:lnTo>
                <a:lnTo>
                  <a:pt x="11946" y="10823"/>
                </a:lnTo>
                <a:lnTo>
                  <a:pt x="12033" y="10697"/>
                </a:lnTo>
                <a:lnTo>
                  <a:pt x="12118" y="10569"/>
                </a:lnTo>
                <a:lnTo>
                  <a:pt x="12198" y="10438"/>
                </a:lnTo>
                <a:lnTo>
                  <a:pt x="12277" y="10306"/>
                </a:lnTo>
                <a:lnTo>
                  <a:pt x="12352" y="10172"/>
                </a:lnTo>
                <a:lnTo>
                  <a:pt x="12424" y="10036"/>
                </a:lnTo>
                <a:lnTo>
                  <a:pt x="12493" y="9897"/>
                </a:lnTo>
                <a:lnTo>
                  <a:pt x="12559" y="9757"/>
                </a:lnTo>
                <a:lnTo>
                  <a:pt x="12620" y="9615"/>
                </a:lnTo>
                <a:lnTo>
                  <a:pt x="12679" y="9471"/>
                </a:lnTo>
                <a:lnTo>
                  <a:pt x="12735" y="9325"/>
                </a:lnTo>
                <a:lnTo>
                  <a:pt x="12786" y="9178"/>
                </a:lnTo>
                <a:lnTo>
                  <a:pt x="12835" y="9029"/>
                </a:lnTo>
                <a:lnTo>
                  <a:pt x="12880" y="8879"/>
                </a:lnTo>
                <a:lnTo>
                  <a:pt x="12920" y="8727"/>
                </a:lnTo>
                <a:lnTo>
                  <a:pt x="12958" y="8573"/>
                </a:lnTo>
                <a:lnTo>
                  <a:pt x="12992" y="8419"/>
                </a:lnTo>
                <a:lnTo>
                  <a:pt x="13021" y="8262"/>
                </a:lnTo>
                <a:lnTo>
                  <a:pt x="13048" y="8104"/>
                </a:lnTo>
                <a:lnTo>
                  <a:pt x="13070" y="7945"/>
                </a:lnTo>
                <a:lnTo>
                  <a:pt x="13089" y="7785"/>
                </a:lnTo>
                <a:lnTo>
                  <a:pt x="13103" y="7624"/>
                </a:lnTo>
                <a:lnTo>
                  <a:pt x="13112" y="7462"/>
                </a:lnTo>
                <a:lnTo>
                  <a:pt x="13119" y="7298"/>
                </a:lnTo>
                <a:lnTo>
                  <a:pt x="13121" y="7134"/>
                </a:lnTo>
                <a:lnTo>
                  <a:pt x="13119" y="6970"/>
                </a:lnTo>
                <a:lnTo>
                  <a:pt x="13112" y="6806"/>
                </a:lnTo>
                <a:lnTo>
                  <a:pt x="13103" y="6644"/>
                </a:lnTo>
                <a:lnTo>
                  <a:pt x="13089" y="6483"/>
                </a:lnTo>
                <a:lnTo>
                  <a:pt x="13070" y="6323"/>
                </a:lnTo>
                <a:lnTo>
                  <a:pt x="13048" y="6164"/>
                </a:lnTo>
                <a:lnTo>
                  <a:pt x="13021" y="6006"/>
                </a:lnTo>
                <a:lnTo>
                  <a:pt x="12992" y="5849"/>
                </a:lnTo>
                <a:lnTo>
                  <a:pt x="12958" y="5695"/>
                </a:lnTo>
                <a:lnTo>
                  <a:pt x="12920" y="5541"/>
                </a:lnTo>
                <a:lnTo>
                  <a:pt x="12880" y="5389"/>
                </a:lnTo>
                <a:lnTo>
                  <a:pt x="12835" y="5239"/>
                </a:lnTo>
                <a:lnTo>
                  <a:pt x="12786" y="5090"/>
                </a:lnTo>
                <a:lnTo>
                  <a:pt x="12735" y="4943"/>
                </a:lnTo>
                <a:lnTo>
                  <a:pt x="12679" y="4797"/>
                </a:lnTo>
                <a:lnTo>
                  <a:pt x="12620" y="4653"/>
                </a:lnTo>
                <a:lnTo>
                  <a:pt x="12559" y="4511"/>
                </a:lnTo>
                <a:lnTo>
                  <a:pt x="12493" y="4371"/>
                </a:lnTo>
                <a:lnTo>
                  <a:pt x="12424" y="4232"/>
                </a:lnTo>
                <a:lnTo>
                  <a:pt x="12352" y="4096"/>
                </a:lnTo>
                <a:lnTo>
                  <a:pt x="12277" y="3962"/>
                </a:lnTo>
                <a:lnTo>
                  <a:pt x="12198" y="3830"/>
                </a:lnTo>
                <a:lnTo>
                  <a:pt x="12118" y="3699"/>
                </a:lnTo>
                <a:lnTo>
                  <a:pt x="12033" y="3571"/>
                </a:lnTo>
                <a:lnTo>
                  <a:pt x="11946" y="3445"/>
                </a:lnTo>
                <a:lnTo>
                  <a:pt x="11855" y="3321"/>
                </a:lnTo>
                <a:lnTo>
                  <a:pt x="11762" y="3200"/>
                </a:lnTo>
                <a:lnTo>
                  <a:pt x="11666" y="3080"/>
                </a:lnTo>
                <a:lnTo>
                  <a:pt x="11567" y="2964"/>
                </a:lnTo>
                <a:lnTo>
                  <a:pt x="11465" y="2849"/>
                </a:lnTo>
                <a:lnTo>
                  <a:pt x="11361" y="2737"/>
                </a:lnTo>
                <a:lnTo>
                  <a:pt x="11255" y="2628"/>
                </a:lnTo>
                <a:lnTo>
                  <a:pt x="11145" y="2521"/>
                </a:lnTo>
                <a:lnTo>
                  <a:pt x="11034" y="2417"/>
                </a:lnTo>
                <a:lnTo>
                  <a:pt x="10919" y="2315"/>
                </a:lnTo>
                <a:lnTo>
                  <a:pt x="10802" y="2216"/>
                </a:lnTo>
                <a:lnTo>
                  <a:pt x="10683" y="2120"/>
                </a:lnTo>
                <a:lnTo>
                  <a:pt x="10562" y="2027"/>
                </a:lnTo>
                <a:lnTo>
                  <a:pt x="10437" y="1937"/>
                </a:lnTo>
                <a:lnTo>
                  <a:pt x="10312" y="1850"/>
                </a:lnTo>
                <a:lnTo>
                  <a:pt x="10183" y="1765"/>
                </a:lnTo>
                <a:lnTo>
                  <a:pt x="10053" y="1684"/>
                </a:lnTo>
                <a:lnTo>
                  <a:pt x="9921" y="1605"/>
                </a:lnTo>
                <a:lnTo>
                  <a:pt x="9786" y="1530"/>
                </a:lnTo>
                <a:lnTo>
                  <a:pt x="9650" y="1458"/>
                </a:lnTo>
                <a:lnTo>
                  <a:pt x="9511" y="1390"/>
                </a:lnTo>
                <a:lnTo>
                  <a:pt x="9372" y="1324"/>
                </a:lnTo>
                <a:lnTo>
                  <a:pt x="9229" y="1262"/>
                </a:lnTo>
                <a:lnTo>
                  <a:pt x="9085" y="1203"/>
                </a:lnTo>
                <a:lnTo>
                  <a:pt x="8939" y="1148"/>
                </a:lnTo>
                <a:lnTo>
                  <a:pt x="8792" y="1096"/>
                </a:lnTo>
                <a:lnTo>
                  <a:pt x="8644" y="1047"/>
                </a:lnTo>
                <a:lnTo>
                  <a:pt x="8493" y="1003"/>
                </a:lnTo>
                <a:lnTo>
                  <a:pt x="8341" y="961"/>
                </a:lnTo>
                <a:lnTo>
                  <a:pt x="8188" y="924"/>
                </a:lnTo>
                <a:lnTo>
                  <a:pt x="8032" y="891"/>
                </a:lnTo>
                <a:lnTo>
                  <a:pt x="7877" y="861"/>
                </a:lnTo>
                <a:lnTo>
                  <a:pt x="7719" y="835"/>
                </a:lnTo>
                <a:lnTo>
                  <a:pt x="7560" y="812"/>
                </a:lnTo>
                <a:lnTo>
                  <a:pt x="7400" y="794"/>
                </a:lnTo>
                <a:lnTo>
                  <a:pt x="7238" y="780"/>
                </a:lnTo>
                <a:lnTo>
                  <a:pt x="7076" y="769"/>
                </a:lnTo>
                <a:lnTo>
                  <a:pt x="6913" y="763"/>
                </a:lnTo>
                <a:lnTo>
                  <a:pt x="6749" y="761"/>
                </a:lnTo>
                <a:lnTo>
                  <a:pt x="6728" y="761"/>
                </a:lnTo>
                <a:lnTo>
                  <a:pt x="6709" y="760"/>
                </a:lnTo>
                <a:lnTo>
                  <a:pt x="6690" y="756"/>
                </a:lnTo>
                <a:lnTo>
                  <a:pt x="6672" y="753"/>
                </a:lnTo>
                <a:lnTo>
                  <a:pt x="6653" y="749"/>
                </a:lnTo>
                <a:lnTo>
                  <a:pt x="6635" y="744"/>
                </a:lnTo>
                <a:lnTo>
                  <a:pt x="6618" y="738"/>
                </a:lnTo>
                <a:lnTo>
                  <a:pt x="6600" y="731"/>
                </a:lnTo>
                <a:lnTo>
                  <a:pt x="6584" y="723"/>
                </a:lnTo>
                <a:lnTo>
                  <a:pt x="6566" y="716"/>
                </a:lnTo>
                <a:lnTo>
                  <a:pt x="6551" y="706"/>
                </a:lnTo>
                <a:lnTo>
                  <a:pt x="6535" y="696"/>
                </a:lnTo>
                <a:lnTo>
                  <a:pt x="6520" y="686"/>
                </a:lnTo>
                <a:lnTo>
                  <a:pt x="6506" y="674"/>
                </a:lnTo>
                <a:lnTo>
                  <a:pt x="6492" y="662"/>
                </a:lnTo>
                <a:lnTo>
                  <a:pt x="6479" y="649"/>
                </a:lnTo>
                <a:lnTo>
                  <a:pt x="6467" y="636"/>
                </a:lnTo>
                <a:lnTo>
                  <a:pt x="6455" y="622"/>
                </a:lnTo>
                <a:lnTo>
                  <a:pt x="6443" y="608"/>
                </a:lnTo>
                <a:lnTo>
                  <a:pt x="6432" y="593"/>
                </a:lnTo>
                <a:lnTo>
                  <a:pt x="6423" y="578"/>
                </a:lnTo>
                <a:lnTo>
                  <a:pt x="6414" y="562"/>
                </a:lnTo>
                <a:lnTo>
                  <a:pt x="6405" y="545"/>
                </a:lnTo>
                <a:lnTo>
                  <a:pt x="6398" y="529"/>
                </a:lnTo>
                <a:lnTo>
                  <a:pt x="6390" y="512"/>
                </a:lnTo>
                <a:lnTo>
                  <a:pt x="6385" y="494"/>
                </a:lnTo>
                <a:lnTo>
                  <a:pt x="6380" y="475"/>
                </a:lnTo>
                <a:lnTo>
                  <a:pt x="6375" y="457"/>
                </a:lnTo>
                <a:lnTo>
                  <a:pt x="6372" y="439"/>
                </a:lnTo>
                <a:lnTo>
                  <a:pt x="6370" y="419"/>
                </a:lnTo>
                <a:lnTo>
                  <a:pt x="6368" y="400"/>
                </a:lnTo>
                <a:lnTo>
                  <a:pt x="6368" y="381"/>
                </a:lnTo>
                <a:lnTo>
                  <a:pt x="6368" y="360"/>
                </a:lnTo>
                <a:lnTo>
                  <a:pt x="6370" y="341"/>
                </a:lnTo>
                <a:lnTo>
                  <a:pt x="6372" y="323"/>
                </a:lnTo>
                <a:lnTo>
                  <a:pt x="6375" y="304"/>
                </a:lnTo>
                <a:lnTo>
                  <a:pt x="6380" y="285"/>
                </a:lnTo>
                <a:lnTo>
                  <a:pt x="6385" y="267"/>
                </a:lnTo>
                <a:lnTo>
                  <a:pt x="6390" y="250"/>
                </a:lnTo>
                <a:lnTo>
                  <a:pt x="6398" y="232"/>
                </a:lnTo>
                <a:lnTo>
                  <a:pt x="6405" y="216"/>
                </a:lnTo>
                <a:lnTo>
                  <a:pt x="6414" y="198"/>
                </a:lnTo>
                <a:lnTo>
                  <a:pt x="6423" y="183"/>
                </a:lnTo>
                <a:lnTo>
                  <a:pt x="6432" y="167"/>
                </a:lnTo>
                <a:lnTo>
                  <a:pt x="6443" y="152"/>
                </a:lnTo>
                <a:lnTo>
                  <a:pt x="6455" y="138"/>
                </a:lnTo>
                <a:lnTo>
                  <a:pt x="6467" y="124"/>
                </a:lnTo>
                <a:lnTo>
                  <a:pt x="6479" y="111"/>
                </a:lnTo>
                <a:lnTo>
                  <a:pt x="6492" y="99"/>
                </a:lnTo>
                <a:lnTo>
                  <a:pt x="6506" y="87"/>
                </a:lnTo>
                <a:lnTo>
                  <a:pt x="6520" y="75"/>
                </a:lnTo>
                <a:lnTo>
                  <a:pt x="6535" y="64"/>
                </a:lnTo>
                <a:lnTo>
                  <a:pt x="6551" y="55"/>
                </a:lnTo>
                <a:lnTo>
                  <a:pt x="6566" y="46"/>
                </a:lnTo>
                <a:lnTo>
                  <a:pt x="6584" y="37"/>
                </a:lnTo>
                <a:lnTo>
                  <a:pt x="6600" y="30"/>
                </a:lnTo>
                <a:lnTo>
                  <a:pt x="6618" y="22"/>
                </a:lnTo>
                <a:lnTo>
                  <a:pt x="6635" y="17"/>
                </a:lnTo>
                <a:lnTo>
                  <a:pt x="6653" y="12"/>
                </a:lnTo>
                <a:lnTo>
                  <a:pt x="6672" y="7"/>
                </a:lnTo>
                <a:lnTo>
                  <a:pt x="6690" y="4"/>
                </a:lnTo>
                <a:lnTo>
                  <a:pt x="6709" y="2"/>
                </a:lnTo>
                <a:lnTo>
                  <a:pt x="6728" y="0"/>
                </a:lnTo>
                <a:lnTo>
                  <a:pt x="6749" y="0"/>
                </a:lnTo>
                <a:lnTo>
                  <a:pt x="6932" y="2"/>
                </a:lnTo>
                <a:lnTo>
                  <a:pt x="7116" y="8"/>
                </a:lnTo>
                <a:lnTo>
                  <a:pt x="7297" y="20"/>
                </a:lnTo>
                <a:lnTo>
                  <a:pt x="7478" y="36"/>
                </a:lnTo>
                <a:lnTo>
                  <a:pt x="7657" y="57"/>
                </a:lnTo>
                <a:lnTo>
                  <a:pt x="7835" y="81"/>
                </a:lnTo>
                <a:lnTo>
                  <a:pt x="8011" y="111"/>
                </a:lnTo>
                <a:lnTo>
                  <a:pt x="8186" y="145"/>
                </a:lnTo>
                <a:lnTo>
                  <a:pt x="8360" y="182"/>
                </a:lnTo>
                <a:lnTo>
                  <a:pt x="8531" y="224"/>
                </a:lnTo>
                <a:lnTo>
                  <a:pt x="8702" y="270"/>
                </a:lnTo>
                <a:lnTo>
                  <a:pt x="8869" y="321"/>
                </a:lnTo>
                <a:lnTo>
                  <a:pt x="9037" y="374"/>
                </a:lnTo>
                <a:lnTo>
                  <a:pt x="9201" y="432"/>
                </a:lnTo>
                <a:lnTo>
                  <a:pt x="9364" y="495"/>
                </a:lnTo>
                <a:lnTo>
                  <a:pt x="9525" y="560"/>
                </a:lnTo>
                <a:lnTo>
                  <a:pt x="9684" y="630"/>
                </a:lnTo>
                <a:lnTo>
                  <a:pt x="9842" y="703"/>
                </a:lnTo>
                <a:lnTo>
                  <a:pt x="9996" y="780"/>
                </a:lnTo>
                <a:lnTo>
                  <a:pt x="10149" y="861"/>
                </a:lnTo>
                <a:lnTo>
                  <a:pt x="10300" y="945"/>
                </a:lnTo>
                <a:lnTo>
                  <a:pt x="10448" y="1032"/>
                </a:lnTo>
                <a:lnTo>
                  <a:pt x="10594" y="1123"/>
                </a:lnTo>
                <a:lnTo>
                  <a:pt x="10738" y="1218"/>
                </a:lnTo>
                <a:lnTo>
                  <a:pt x="10878" y="1316"/>
                </a:lnTo>
                <a:lnTo>
                  <a:pt x="11017" y="1417"/>
                </a:lnTo>
                <a:lnTo>
                  <a:pt x="11153" y="1522"/>
                </a:lnTo>
                <a:lnTo>
                  <a:pt x="11286" y="1629"/>
                </a:lnTo>
                <a:lnTo>
                  <a:pt x="11417" y="1739"/>
                </a:lnTo>
                <a:lnTo>
                  <a:pt x="11546" y="1853"/>
                </a:lnTo>
                <a:lnTo>
                  <a:pt x="11670" y="1970"/>
                </a:lnTo>
                <a:lnTo>
                  <a:pt x="11793" y="2089"/>
                </a:lnTo>
                <a:lnTo>
                  <a:pt x="11913" y="2212"/>
                </a:lnTo>
                <a:lnTo>
                  <a:pt x="12030" y="2337"/>
                </a:lnTo>
                <a:lnTo>
                  <a:pt x="12143" y="2465"/>
                </a:lnTo>
                <a:lnTo>
                  <a:pt x="12254" y="2596"/>
                </a:lnTo>
                <a:lnTo>
                  <a:pt x="12361" y="2730"/>
                </a:lnTo>
                <a:lnTo>
                  <a:pt x="12465" y="2865"/>
                </a:lnTo>
                <a:lnTo>
                  <a:pt x="12566" y="3004"/>
                </a:lnTo>
                <a:lnTo>
                  <a:pt x="12664" y="3145"/>
                </a:lnTo>
                <a:lnTo>
                  <a:pt x="12758" y="3289"/>
                </a:lnTo>
                <a:lnTo>
                  <a:pt x="12850" y="3435"/>
                </a:lnTo>
                <a:lnTo>
                  <a:pt x="12938" y="3583"/>
                </a:lnTo>
                <a:lnTo>
                  <a:pt x="13021" y="3733"/>
                </a:lnTo>
                <a:lnTo>
                  <a:pt x="13102" y="3886"/>
                </a:lnTo>
                <a:lnTo>
                  <a:pt x="13179" y="4041"/>
                </a:lnTo>
                <a:lnTo>
                  <a:pt x="13252" y="4198"/>
                </a:lnTo>
                <a:lnTo>
                  <a:pt x="13322" y="4357"/>
                </a:lnTo>
                <a:lnTo>
                  <a:pt x="13388" y="4518"/>
                </a:lnTo>
                <a:lnTo>
                  <a:pt x="13449" y="4681"/>
                </a:lnTo>
                <a:lnTo>
                  <a:pt x="13507" y="4846"/>
                </a:lnTo>
                <a:lnTo>
                  <a:pt x="13562" y="5012"/>
                </a:lnTo>
                <a:lnTo>
                  <a:pt x="13613" y="5181"/>
                </a:lnTo>
                <a:lnTo>
                  <a:pt x="13658" y="5352"/>
                </a:lnTo>
                <a:lnTo>
                  <a:pt x="13699" y="5523"/>
                </a:lnTo>
                <a:lnTo>
                  <a:pt x="13738" y="5696"/>
                </a:lnTo>
                <a:lnTo>
                  <a:pt x="13771" y="5871"/>
                </a:lnTo>
                <a:lnTo>
                  <a:pt x="13800" y="6048"/>
                </a:lnTo>
                <a:lnTo>
                  <a:pt x="13825" y="6225"/>
                </a:lnTo>
                <a:lnTo>
                  <a:pt x="13845" y="6404"/>
                </a:lnTo>
                <a:lnTo>
                  <a:pt x="13862" y="6585"/>
                </a:lnTo>
                <a:lnTo>
                  <a:pt x="13873" y="6767"/>
                </a:lnTo>
                <a:lnTo>
                  <a:pt x="13881" y="6949"/>
                </a:lnTo>
                <a:lnTo>
                  <a:pt x="13883" y="7134"/>
                </a:lnTo>
                <a:lnTo>
                  <a:pt x="13881" y="7319"/>
                </a:lnTo>
                <a:lnTo>
                  <a:pt x="13873" y="7501"/>
                </a:lnTo>
                <a:lnTo>
                  <a:pt x="13862" y="7683"/>
                </a:lnTo>
                <a:lnTo>
                  <a:pt x="13845" y="7864"/>
                </a:lnTo>
                <a:lnTo>
                  <a:pt x="13825" y="8043"/>
                </a:lnTo>
                <a:lnTo>
                  <a:pt x="13800" y="8220"/>
                </a:lnTo>
                <a:lnTo>
                  <a:pt x="13771" y="8397"/>
                </a:lnTo>
                <a:lnTo>
                  <a:pt x="13738" y="8572"/>
                </a:lnTo>
                <a:lnTo>
                  <a:pt x="13699" y="8745"/>
                </a:lnTo>
                <a:lnTo>
                  <a:pt x="13658" y="8916"/>
                </a:lnTo>
                <a:lnTo>
                  <a:pt x="13613" y="9087"/>
                </a:lnTo>
                <a:lnTo>
                  <a:pt x="13562" y="9256"/>
                </a:lnTo>
                <a:lnTo>
                  <a:pt x="13507" y="9422"/>
                </a:lnTo>
                <a:lnTo>
                  <a:pt x="13449" y="9587"/>
                </a:lnTo>
                <a:lnTo>
                  <a:pt x="13388" y="9750"/>
                </a:lnTo>
                <a:lnTo>
                  <a:pt x="13322" y="9911"/>
                </a:lnTo>
                <a:lnTo>
                  <a:pt x="13252" y="10070"/>
                </a:lnTo>
                <a:lnTo>
                  <a:pt x="13179" y="10227"/>
                </a:lnTo>
                <a:lnTo>
                  <a:pt x="13102" y="10382"/>
                </a:lnTo>
                <a:lnTo>
                  <a:pt x="13021" y="10535"/>
                </a:lnTo>
                <a:lnTo>
                  <a:pt x="12938" y="10685"/>
                </a:lnTo>
                <a:lnTo>
                  <a:pt x="12850" y="10833"/>
                </a:lnTo>
                <a:lnTo>
                  <a:pt x="12758" y="10979"/>
                </a:lnTo>
                <a:lnTo>
                  <a:pt x="12664" y="11123"/>
                </a:lnTo>
                <a:lnTo>
                  <a:pt x="12566" y="11264"/>
                </a:lnTo>
                <a:lnTo>
                  <a:pt x="12465" y="11403"/>
                </a:lnTo>
                <a:lnTo>
                  <a:pt x="12361" y="11538"/>
                </a:lnTo>
                <a:lnTo>
                  <a:pt x="12254" y="11672"/>
                </a:lnTo>
                <a:lnTo>
                  <a:pt x="12143" y="11803"/>
                </a:lnTo>
                <a:lnTo>
                  <a:pt x="12030" y="11931"/>
                </a:lnTo>
                <a:lnTo>
                  <a:pt x="11913" y="12056"/>
                </a:lnTo>
                <a:lnTo>
                  <a:pt x="11793" y="12179"/>
                </a:lnTo>
                <a:lnTo>
                  <a:pt x="11670" y="12298"/>
                </a:lnTo>
                <a:lnTo>
                  <a:pt x="11546" y="12415"/>
                </a:lnTo>
                <a:lnTo>
                  <a:pt x="11417" y="12529"/>
                </a:lnTo>
                <a:lnTo>
                  <a:pt x="11286" y="12639"/>
                </a:lnTo>
                <a:lnTo>
                  <a:pt x="11153" y="12746"/>
                </a:lnTo>
                <a:lnTo>
                  <a:pt x="11017" y="12851"/>
                </a:lnTo>
                <a:lnTo>
                  <a:pt x="10878" y="12952"/>
                </a:lnTo>
                <a:lnTo>
                  <a:pt x="10738" y="13050"/>
                </a:lnTo>
                <a:lnTo>
                  <a:pt x="10594" y="13145"/>
                </a:lnTo>
                <a:lnTo>
                  <a:pt x="10448" y="13236"/>
                </a:lnTo>
                <a:lnTo>
                  <a:pt x="10300" y="13323"/>
                </a:lnTo>
                <a:lnTo>
                  <a:pt x="10149" y="13407"/>
                </a:lnTo>
                <a:lnTo>
                  <a:pt x="9996" y="13488"/>
                </a:lnTo>
                <a:lnTo>
                  <a:pt x="9842" y="13565"/>
                </a:lnTo>
                <a:lnTo>
                  <a:pt x="9684" y="13638"/>
                </a:lnTo>
                <a:lnTo>
                  <a:pt x="9525" y="13708"/>
                </a:lnTo>
                <a:lnTo>
                  <a:pt x="9364" y="13773"/>
                </a:lnTo>
                <a:lnTo>
                  <a:pt x="9201" y="13836"/>
                </a:lnTo>
                <a:lnTo>
                  <a:pt x="9037" y="13894"/>
                </a:lnTo>
                <a:lnTo>
                  <a:pt x="8869" y="13947"/>
                </a:lnTo>
                <a:lnTo>
                  <a:pt x="8702" y="13998"/>
                </a:lnTo>
                <a:lnTo>
                  <a:pt x="8531" y="14044"/>
                </a:lnTo>
                <a:lnTo>
                  <a:pt x="8360" y="14086"/>
                </a:lnTo>
                <a:lnTo>
                  <a:pt x="8186" y="14123"/>
                </a:lnTo>
                <a:lnTo>
                  <a:pt x="8011" y="14157"/>
                </a:lnTo>
                <a:lnTo>
                  <a:pt x="7835" y="14187"/>
                </a:lnTo>
                <a:lnTo>
                  <a:pt x="7657" y="14211"/>
                </a:lnTo>
                <a:lnTo>
                  <a:pt x="7478" y="14232"/>
                </a:lnTo>
                <a:lnTo>
                  <a:pt x="7297" y="14248"/>
                </a:lnTo>
                <a:lnTo>
                  <a:pt x="7116" y="14260"/>
                </a:lnTo>
                <a:lnTo>
                  <a:pt x="6932" y="14266"/>
                </a:lnTo>
                <a:lnTo>
                  <a:pt x="6749" y="14268"/>
                </a:lnTo>
                <a:lnTo>
                  <a:pt x="6607" y="14267"/>
                </a:lnTo>
                <a:lnTo>
                  <a:pt x="6467" y="14263"/>
                </a:lnTo>
                <a:lnTo>
                  <a:pt x="6326" y="14256"/>
                </a:lnTo>
                <a:lnTo>
                  <a:pt x="6187" y="14247"/>
                </a:lnTo>
                <a:lnTo>
                  <a:pt x="6047" y="14234"/>
                </a:lnTo>
                <a:lnTo>
                  <a:pt x="5909" y="14219"/>
                </a:lnTo>
                <a:lnTo>
                  <a:pt x="5770" y="14202"/>
                </a:lnTo>
                <a:lnTo>
                  <a:pt x="5634" y="14181"/>
                </a:lnTo>
                <a:lnTo>
                  <a:pt x="5497" y="14158"/>
                </a:lnTo>
                <a:lnTo>
                  <a:pt x="5361" y="14132"/>
                </a:lnTo>
                <a:lnTo>
                  <a:pt x="5226" y="14104"/>
                </a:lnTo>
                <a:lnTo>
                  <a:pt x="5092" y="14073"/>
                </a:lnTo>
                <a:lnTo>
                  <a:pt x="4959" y="14040"/>
                </a:lnTo>
                <a:lnTo>
                  <a:pt x="4827" y="14004"/>
                </a:lnTo>
                <a:lnTo>
                  <a:pt x="4695" y="13966"/>
                </a:lnTo>
                <a:lnTo>
                  <a:pt x="4564" y="13926"/>
                </a:lnTo>
                <a:lnTo>
                  <a:pt x="4435" y="13882"/>
                </a:lnTo>
                <a:lnTo>
                  <a:pt x="4306" y="13837"/>
                </a:lnTo>
                <a:lnTo>
                  <a:pt x="4179" y="13788"/>
                </a:lnTo>
                <a:lnTo>
                  <a:pt x="4052" y="13738"/>
                </a:lnTo>
                <a:lnTo>
                  <a:pt x="3927" y="13685"/>
                </a:lnTo>
                <a:lnTo>
                  <a:pt x="3803" y="13631"/>
                </a:lnTo>
                <a:lnTo>
                  <a:pt x="3680" y="13573"/>
                </a:lnTo>
                <a:lnTo>
                  <a:pt x="3557" y="13514"/>
                </a:lnTo>
                <a:lnTo>
                  <a:pt x="3437" y="13451"/>
                </a:lnTo>
                <a:lnTo>
                  <a:pt x="3317" y="13387"/>
                </a:lnTo>
                <a:lnTo>
                  <a:pt x="3199" y="13321"/>
                </a:lnTo>
                <a:lnTo>
                  <a:pt x="3082" y="13253"/>
                </a:lnTo>
                <a:lnTo>
                  <a:pt x="2967" y="13182"/>
                </a:lnTo>
                <a:lnTo>
                  <a:pt x="2853" y="13109"/>
                </a:lnTo>
                <a:lnTo>
                  <a:pt x="2740" y="13034"/>
                </a:lnTo>
                <a:lnTo>
                  <a:pt x="2629" y="12957"/>
                </a:lnTo>
                <a:lnTo>
                  <a:pt x="2519" y="12877"/>
                </a:lnTo>
                <a:lnTo>
                  <a:pt x="2411" y="12796"/>
                </a:lnTo>
                <a:lnTo>
                  <a:pt x="2304" y="12712"/>
                </a:lnTo>
                <a:lnTo>
                  <a:pt x="2199" y="12627"/>
                </a:lnTo>
                <a:lnTo>
                  <a:pt x="2096" y="12540"/>
                </a:lnTo>
                <a:lnTo>
                  <a:pt x="1994" y="12450"/>
                </a:lnTo>
                <a:lnTo>
                  <a:pt x="1893" y="12359"/>
                </a:lnTo>
                <a:lnTo>
                  <a:pt x="1795" y="12266"/>
                </a:lnTo>
                <a:lnTo>
                  <a:pt x="1698" y="12171"/>
                </a:lnTo>
                <a:lnTo>
                  <a:pt x="1603" y="12074"/>
                </a:lnTo>
                <a:lnTo>
                  <a:pt x="1510" y="11975"/>
                </a:lnTo>
                <a:lnTo>
                  <a:pt x="1419" y="11874"/>
                </a:lnTo>
                <a:lnTo>
                  <a:pt x="1328" y="11772"/>
                </a:lnTo>
                <a:lnTo>
                  <a:pt x="1242" y="11668"/>
                </a:lnTo>
                <a:lnTo>
                  <a:pt x="1156" y="11562"/>
                </a:lnTo>
                <a:lnTo>
                  <a:pt x="1072" y="11453"/>
                </a:lnTo>
                <a:lnTo>
                  <a:pt x="989" y="11344"/>
                </a:lnTo>
                <a:lnTo>
                  <a:pt x="910" y="11233"/>
                </a:lnTo>
                <a:lnTo>
                  <a:pt x="832" y="11120"/>
                </a:lnTo>
                <a:lnTo>
                  <a:pt x="757" y="11005"/>
                </a:lnTo>
                <a:lnTo>
                  <a:pt x="682" y="10889"/>
                </a:lnTo>
                <a:lnTo>
                  <a:pt x="612" y="10771"/>
                </a:lnTo>
                <a:lnTo>
                  <a:pt x="542" y="10652"/>
                </a:lnTo>
                <a:lnTo>
                  <a:pt x="475" y="10530"/>
                </a:lnTo>
                <a:lnTo>
                  <a:pt x="410" y="10408"/>
                </a:lnTo>
                <a:lnTo>
                  <a:pt x="348" y="10284"/>
                </a:lnTo>
                <a:lnTo>
                  <a:pt x="288" y="10158"/>
                </a:lnTo>
                <a:lnTo>
                  <a:pt x="230" y="10030"/>
                </a:lnTo>
                <a:lnTo>
                  <a:pt x="174" y="9903"/>
                </a:lnTo>
                <a:lnTo>
                  <a:pt x="120" y="9772"/>
                </a:lnTo>
                <a:lnTo>
                  <a:pt x="70" y="9641"/>
                </a:lnTo>
                <a:lnTo>
                  <a:pt x="21" y="9508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rot="1836353">
            <a:off x="2922667" y="1173004"/>
            <a:ext cx="4580022" cy="4580022"/>
          </a:xfrm>
          <a:custGeom>
            <a:avLst/>
            <a:gdLst>
              <a:gd name="T0" fmla="*/ 1033 w 17170"/>
              <a:gd name="T1" fmla="*/ 4579 h 17170"/>
              <a:gd name="T2" fmla="*/ 1199 w 17170"/>
              <a:gd name="T3" fmla="*/ 4507 h 17170"/>
              <a:gd name="T4" fmla="*/ 1382 w 17170"/>
              <a:gd name="T5" fmla="*/ 4519 h 17170"/>
              <a:gd name="T6" fmla="*/ 1542 w 17170"/>
              <a:gd name="T7" fmla="*/ 4621 h 17170"/>
              <a:gd name="T8" fmla="*/ 1630 w 17170"/>
              <a:gd name="T9" fmla="*/ 4780 h 17170"/>
              <a:gd name="T10" fmla="*/ 1635 w 17170"/>
              <a:gd name="T11" fmla="*/ 4961 h 17170"/>
              <a:gd name="T12" fmla="*/ 1364 w 17170"/>
              <a:gd name="T13" fmla="*/ 5572 h 17170"/>
              <a:gd name="T14" fmla="*/ 1002 w 17170"/>
              <a:gd name="T15" fmla="*/ 6658 h 17170"/>
              <a:gd name="T16" fmla="*/ 803 w 17170"/>
              <a:gd name="T17" fmla="*/ 7782 h 17170"/>
              <a:gd name="T18" fmla="*/ 784 w 17170"/>
              <a:gd name="T19" fmla="*/ 9187 h 17170"/>
              <a:gd name="T20" fmla="*/ 1173 w 17170"/>
              <a:gd name="T21" fmla="*/ 11094 h 17170"/>
              <a:gd name="T22" fmla="*/ 1994 w 17170"/>
              <a:gd name="T23" fmla="*/ 12802 h 17170"/>
              <a:gd name="T24" fmla="*/ 3187 w 17170"/>
              <a:gd name="T25" fmla="*/ 14248 h 17170"/>
              <a:gd name="T26" fmla="*/ 4691 w 17170"/>
              <a:gd name="T27" fmla="*/ 15373 h 17170"/>
              <a:gd name="T28" fmla="*/ 6443 w 17170"/>
              <a:gd name="T29" fmla="*/ 16112 h 17170"/>
              <a:gd name="T30" fmla="*/ 8383 w 17170"/>
              <a:gd name="T31" fmla="*/ 16406 h 17170"/>
              <a:gd name="T32" fmla="*/ 10351 w 17170"/>
              <a:gd name="T33" fmla="*/ 16208 h 17170"/>
              <a:gd name="T34" fmla="*/ 12147 w 17170"/>
              <a:gd name="T35" fmla="*/ 15553 h 17170"/>
              <a:gd name="T36" fmla="*/ 13705 w 17170"/>
              <a:gd name="T37" fmla="*/ 14501 h 17170"/>
              <a:gd name="T38" fmla="*/ 14965 w 17170"/>
              <a:gd name="T39" fmla="*/ 13114 h 17170"/>
              <a:gd name="T40" fmla="*/ 15866 w 17170"/>
              <a:gd name="T41" fmla="*/ 11453 h 17170"/>
              <a:gd name="T42" fmla="*/ 16346 w 17170"/>
              <a:gd name="T43" fmla="*/ 9582 h 17170"/>
              <a:gd name="T44" fmla="*/ 16346 w 17170"/>
              <a:gd name="T45" fmla="*/ 7588 h 17170"/>
              <a:gd name="T46" fmla="*/ 15866 w 17170"/>
              <a:gd name="T47" fmla="*/ 5717 h 17170"/>
              <a:gd name="T48" fmla="*/ 14965 w 17170"/>
              <a:gd name="T49" fmla="*/ 4056 h 17170"/>
              <a:gd name="T50" fmla="*/ 13705 w 17170"/>
              <a:gd name="T51" fmla="*/ 2669 h 17170"/>
              <a:gd name="T52" fmla="*/ 12147 w 17170"/>
              <a:gd name="T53" fmla="*/ 1617 h 17170"/>
              <a:gd name="T54" fmla="*/ 10351 w 17170"/>
              <a:gd name="T55" fmla="*/ 962 h 17170"/>
              <a:gd name="T56" fmla="*/ 8566 w 17170"/>
              <a:gd name="T57" fmla="*/ 761 h 17170"/>
              <a:gd name="T58" fmla="*/ 8388 w 17170"/>
              <a:gd name="T59" fmla="*/ 706 h 17170"/>
              <a:gd name="T60" fmla="*/ 8260 w 17170"/>
              <a:gd name="T61" fmla="*/ 578 h 17170"/>
              <a:gd name="T62" fmla="*/ 8205 w 17170"/>
              <a:gd name="T63" fmla="*/ 400 h 17170"/>
              <a:gd name="T64" fmla="*/ 8242 w 17170"/>
              <a:gd name="T65" fmla="*/ 216 h 17170"/>
              <a:gd name="T66" fmla="*/ 8357 w 17170"/>
              <a:gd name="T67" fmla="*/ 75 h 17170"/>
              <a:gd name="T68" fmla="*/ 8527 w 17170"/>
              <a:gd name="T69" fmla="*/ 4 h 17170"/>
              <a:gd name="T70" fmla="*/ 10105 w 17170"/>
              <a:gd name="T71" fmla="*/ 134 h 17170"/>
              <a:gd name="T72" fmla="*/ 12118 w 17170"/>
              <a:gd name="T73" fmla="*/ 759 h 17170"/>
              <a:gd name="T74" fmla="*/ 13885 w 17170"/>
              <a:gd name="T75" fmla="*/ 1831 h 17170"/>
              <a:gd name="T76" fmla="*/ 15339 w 17170"/>
              <a:gd name="T77" fmla="*/ 3285 h 17170"/>
              <a:gd name="T78" fmla="*/ 16411 w 17170"/>
              <a:gd name="T79" fmla="*/ 5052 h 17170"/>
              <a:gd name="T80" fmla="*/ 17036 w 17170"/>
              <a:gd name="T81" fmla="*/ 7065 h 17170"/>
              <a:gd name="T82" fmla="*/ 17145 w 17170"/>
              <a:gd name="T83" fmla="*/ 9246 h 17170"/>
              <a:gd name="T84" fmla="*/ 16719 w 17170"/>
              <a:gd name="T85" fmla="*/ 11339 h 17170"/>
              <a:gd name="T86" fmla="*/ 15818 w 17170"/>
              <a:gd name="T87" fmla="*/ 13212 h 17170"/>
              <a:gd name="T88" fmla="*/ 14508 w 17170"/>
              <a:gd name="T89" fmla="*/ 14799 h 17170"/>
              <a:gd name="T90" fmla="*/ 12858 w 17170"/>
              <a:gd name="T91" fmla="*/ 16032 h 17170"/>
              <a:gd name="T92" fmla="*/ 10935 w 17170"/>
              <a:gd name="T93" fmla="*/ 16845 h 17170"/>
              <a:gd name="T94" fmla="*/ 8806 w 17170"/>
              <a:gd name="T95" fmla="*/ 17167 h 17170"/>
              <a:gd name="T96" fmla="*/ 6646 w 17170"/>
              <a:gd name="T97" fmla="*/ 16950 h 17170"/>
              <a:gd name="T98" fmla="*/ 4677 w 17170"/>
              <a:gd name="T99" fmla="*/ 16231 h 17170"/>
              <a:gd name="T100" fmla="*/ 2967 w 17170"/>
              <a:gd name="T101" fmla="*/ 15076 h 17170"/>
              <a:gd name="T102" fmla="*/ 1584 w 17170"/>
              <a:gd name="T103" fmla="*/ 13555 h 17170"/>
              <a:gd name="T104" fmla="*/ 596 w 17170"/>
              <a:gd name="T105" fmla="*/ 11732 h 17170"/>
              <a:gd name="T106" fmla="*/ 69 w 17170"/>
              <a:gd name="T107" fmla="*/ 9679 h 17170"/>
              <a:gd name="T108" fmla="*/ 24 w 17170"/>
              <a:gd name="T109" fmla="*/ 7956 h 17170"/>
              <a:gd name="T110" fmla="*/ 206 w 17170"/>
              <a:gd name="T111" fmla="*/ 6716 h 17170"/>
              <a:gd name="T112" fmla="*/ 568 w 17170"/>
              <a:gd name="T113" fmla="*/ 5517 h 17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170" h="17170">
                <a:moveTo>
                  <a:pt x="925" y="4710"/>
                </a:moveTo>
                <a:lnTo>
                  <a:pt x="935" y="4693"/>
                </a:lnTo>
                <a:lnTo>
                  <a:pt x="944" y="4676"/>
                </a:lnTo>
                <a:lnTo>
                  <a:pt x="955" y="4660"/>
                </a:lnTo>
                <a:lnTo>
                  <a:pt x="967" y="4644"/>
                </a:lnTo>
                <a:lnTo>
                  <a:pt x="979" y="4631"/>
                </a:lnTo>
                <a:lnTo>
                  <a:pt x="992" y="4617"/>
                </a:lnTo>
                <a:lnTo>
                  <a:pt x="1004" y="4604"/>
                </a:lnTo>
                <a:lnTo>
                  <a:pt x="1018" y="4591"/>
                </a:lnTo>
                <a:lnTo>
                  <a:pt x="1033" y="4579"/>
                </a:lnTo>
                <a:lnTo>
                  <a:pt x="1048" y="4568"/>
                </a:lnTo>
                <a:lnTo>
                  <a:pt x="1063" y="4559"/>
                </a:lnTo>
                <a:lnTo>
                  <a:pt x="1080" y="4549"/>
                </a:lnTo>
                <a:lnTo>
                  <a:pt x="1096" y="4540"/>
                </a:lnTo>
                <a:lnTo>
                  <a:pt x="1112" y="4533"/>
                </a:lnTo>
                <a:lnTo>
                  <a:pt x="1129" y="4526"/>
                </a:lnTo>
                <a:lnTo>
                  <a:pt x="1146" y="4520"/>
                </a:lnTo>
                <a:lnTo>
                  <a:pt x="1163" y="4515"/>
                </a:lnTo>
                <a:lnTo>
                  <a:pt x="1180" y="4510"/>
                </a:lnTo>
                <a:lnTo>
                  <a:pt x="1199" y="4507"/>
                </a:lnTo>
                <a:lnTo>
                  <a:pt x="1217" y="4504"/>
                </a:lnTo>
                <a:lnTo>
                  <a:pt x="1235" y="4502"/>
                </a:lnTo>
                <a:lnTo>
                  <a:pt x="1253" y="4501"/>
                </a:lnTo>
                <a:lnTo>
                  <a:pt x="1272" y="4501"/>
                </a:lnTo>
                <a:lnTo>
                  <a:pt x="1290" y="4502"/>
                </a:lnTo>
                <a:lnTo>
                  <a:pt x="1308" y="4504"/>
                </a:lnTo>
                <a:lnTo>
                  <a:pt x="1327" y="4506"/>
                </a:lnTo>
                <a:lnTo>
                  <a:pt x="1346" y="4509"/>
                </a:lnTo>
                <a:lnTo>
                  <a:pt x="1364" y="4514"/>
                </a:lnTo>
                <a:lnTo>
                  <a:pt x="1382" y="4519"/>
                </a:lnTo>
                <a:lnTo>
                  <a:pt x="1400" y="4525"/>
                </a:lnTo>
                <a:lnTo>
                  <a:pt x="1418" y="4533"/>
                </a:lnTo>
                <a:lnTo>
                  <a:pt x="1436" y="4541"/>
                </a:lnTo>
                <a:lnTo>
                  <a:pt x="1453" y="4551"/>
                </a:lnTo>
                <a:lnTo>
                  <a:pt x="1469" y="4561"/>
                </a:lnTo>
                <a:lnTo>
                  <a:pt x="1485" y="4572"/>
                </a:lnTo>
                <a:lnTo>
                  <a:pt x="1500" y="4583"/>
                </a:lnTo>
                <a:lnTo>
                  <a:pt x="1515" y="4595"/>
                </a:lnTo>
                <a:lnTo>
                  <a:pt x="1529" y="4608"/>
                </a:lnTo>
                <a:lnTo>
                  <a:pt x="1542" y="4621"/>
                </a:lnTo>
                <a:lnTo>
                  <a:pt x="1554" y="4635"/>
                </a:lnTo>
                <a:lnTo>
                  <a:pt x="1566" y="4649"/>
                </a:lnTo>
                <a:lnTo>
                  <a:pt x="1576" y="4664"/>
                </a:lnTo>
                <a:lnTo>
                  <a:pt x="1587" y="4680"/>
                </a:lnTo>
                <a:lnTo>
                  <a:pt x="1596" y="4695"/>
                </a:lnTo>
                <a:lnTo>
                  <a:pt x="1604" y="4711"/>
                </a:lnTo>
                <a:lnTo>
                  <a:pt x="1612" y="4728"/>
                </a:lnTo>
                <a:lnTo>
                  <a:pt x="1619" y="4744"/>
                </a:lnTo>
                <a:lnTo>
                  <a:pt x="1626" y="4761"/>
                </a:lnTo>
                <a:lnTo>
                  <a:pt x="1630" y="4780"/>
                </a:lnTo>
                <a:lnTo>
                  <a:pt x="1635" y="4797"/>
                </a:lnTo>
                <a:lnTo>
                  <a:pt x="1639" y="4815"/>
                </a:lnTo>
                <a:lnTo>
                  <a:pt x="1642" y="4833"/>
                </a:lnTo>
                <a:lnTo>
                  <a:pt x="1643" y="4852"/>
                </a:lnTo>
                <a:lnTo>
                  <a:pt x="1644" y="4870"/>
                </a:lnTo>
                <a:lnTo>
                  <a:pt x="1644" y="4888"/>
                </a:lnTo>
                <a:lnTo>
                  <a:pt x="1644" y="4906"/>
                </a:lnTo>
                <a:lnTo>
                  <a:pt x="1642" y="4925"/>
                </a:lnTo>
                <a:lnTo>
                  <a:pt x="1640" y="4943"/>
                </a:lnTo>
                <a:lnTo>
                  <a:pt x="1635" y="4961"/>
                </a:lnTo>
                <a:lnTo>
                  <a:pt x="1631" y="4980"/>
                </a:lnTo>
                <a:lnTo>
                  <a:pt x="1626" y="4999"/>
                </a:lnTo>
                <a:lnTo>
                  <a:pt x="1619" y="5016"/>
                </a:lnTo>
                <a:lnTo>
                  <a:pt x="1612" y="5034"/>
                </a:lnTo>
                <a:lnTo>
                  <a:pt x="1603" y="5051"/>
                </a:lnTo>
                <a:lnTo>
                  <a:pt x="1553" y="5154"/>
                </a:lnTo>
                <a:lnTo>
                  <a:pt x="1503" y="5258"/>
                </a:lnTo>
                <a:lnTo>
                  <a:pt x="1455" y="5362"/>
                </a:lnTo>
                <a:lnTo>
                  <a:pt x="1409" y="5466"/>
                </a:lnTo>
                <a:lnTo>
                  <a:pt x="1364" y="5572"/>
                </a:lnTo>
                <a:lnTo>
                  <a:pt x="1321" y="5678"/>
                </a:lnTo>
                <a:lnTo>
                  <a:pt x="1279" y="5784"/>
                </a:lnTo>
                <a:lnTo>
                  <a:pt x="1239" y="5891"/>
                </a:lnTo>
                <a:lnTo>
                  <a:pt x="1201" y="6000"/>
                </a:lnTo>
                <a:lnTo>
                  <a:pt x="1163" y="6108"/>
                </a:lnTo>
                <a:lnTo>
                  <a:pt x="1128" y="6217"/>
                </a:lnTo>
                <a:lnTo>
                  <a:pt x="1095" y="6326"/>
                </a:lnTo>
                <a:lnTo>
                  <a:pt x="1062" y="6437"/>
                </a:lnTo>
                <a:lnTo>
                  <a:pt x="1031" y="6546"/>
                </a:lnTo>
                <a:lnTo>
                  <a:pt x="1002" y="6658"/>
                </a:lnTo>
                <a:lnTo>
                  <a:pt x="975" y="6768"/>
                </a:lnTo>
                <a:lnTo>
                  <a:pt x="950" y="6880"/>
                </a:lnTo>
                <a:lnTo>
                  <a:pt x="925" y="6991"/>
                </a:lnTo>
                <a:lnTo>
                  <a:pt x="902" y="7104"/>
                </a:lnTo>
                <a:lnTo>
                  <a:pt x="882" y="7216"/>
                </a:lnTo>
                <a:lnTo>
                  <a:pt x="863" y="7328"/>
                </a:lnTo>
                <a:lnTo>
                  <a:pt x="846" y="7442"/>
                </a:lnTo>
                <a:lnTo>
                  <a:pt x="830" y="7555"/>
                </a:lnTo>
                <a:lnTo>
                  <a:pt x="816" y="7669"/>
                </a:lnTo>
                <a:lnTo>
                  <a:pt x="803" y="7782"/>
                </a:lnTo>
                <a:lnTo>
                  <a:pt x="792" y="7897"/>
                </a:lnTo>
                <a:lnTo>
                  <a:pt x="782" y="8011"/>
                </a:lnTo>
                <a:lnTo>
                  <a:pt x="775" y="8126"/>
                </a:lnTo>
                <a:lnTo>
                  <a:pt x="769" y="8241"/>
                </a:lnTo>
                <a:lnTo>
                  <a:pt x="765" y="8355"/>
                </a:lnTo>
                <a:lnTo>
                  <a:pt x="762" y="8470"/>
                </a:lnTo>
                <a:lnTo>
                  <a:pt x="762" y="8585"/>
                </a:lnTo>
                <a:lnTo>
                  <a:pt x="764" y="8787"/>
                </a:lnTo>
                <a:lnTo>
                  <a:pt x="772" y="8987"/>
                </a:lnTo>
                <a:lnTo>
                  <a:pt x="784" y="9187"/>
                </a:lnTo>
                <a:lnTo>
                  <a:pt x="802" y="9384"/>
                </a:lnTo>
                <a:lnTo>
                  <a:pt x="824" y="9582"/>
                </a:lnTo>
                <a:lnTo>
                  <a:pt x="852" y="9776"/>
                </a:lnTo>
                <a:lnTo>
                  <a:pt x="883" y="9970"/>
                </a:lnTo>
                <a:lnTo>
                  <a:pt x="921" y="10161"/>
                </a:lnTo>
                <a:lnTo>
                  <a:pt x="962" y="10351"/>
                </a:lnTo>
                <a:lnTo>
                  <a:pt x="1008" y="10540"/>
                </a:lnTo>
                <a:lnTo>
                  <a:pt x="1058" y="10727"/>
                </a:lnTo>
                <a:lnTo>
                  <a:pt x="1113" y="10912"/>
                </a:lnTo>
                <a:lnTo>
                  <a:pt x="1173" y="11094"/>
                </a:lnTo>
                <a:lnTo>
                  <a:pt x="1236" y="11275"/>
                </a:lnTo>
                <a:lnTo>
                  <a:pt x="1304" y="11453"/>
                </a:lnTo>
                <a:lnTo>
                  <a:pt x="1376" y="11631"/>
                </a:lnTo>
                <a:lnTo>
                  <a:pt x="1453" y="11804"/>
                </a:lnTo>
                <a:lnTo>
                  <a:pt x="1532" y="11977"/>
                </a:lnTo>
                <a:lnTo>
                  <a:pt x="1617" y="12147"/>
                </a:lnTo>
                <a:lnTo>
                  <a:pt x="1705" y="12314"/>
                </a:lnTo>
                <a:lnTo>
                  <a:pt x="1797" y="12479"/>
                </a:lnTo>
                <a:lnTo>
                  <a:pt x="1894" y="12641"/>
                </a:lnTo>
                <a:lnTo>
                  <a:pt x="1994" y="12802"/>
                </a:lnTo>
                <a:lnTo>
                  <a:pt x="2098" y="12959"/>
                </a:lnTo>
                <a:lnTo>
                  <a:pt x="2205" y="13114"/>
                </a:lnTo>
                <a:lnTo>
                  <a:pt x="2316" y="13266"/>
                </a:lnTo>
                <a:lnTo>
                  <a:pt x="2430" y="13415"/>
                </a:lnTo>
                <a:lnTo>
                  <a:pt x="2548" y="13561"/>
                </a:lnTo>
                <a:lnTo>
                  <a:pt x="2669" y="13705"/>
                </a:lnTo>
                <a:lnTo>
                  <a:pt x="2793" y="13845"/>
                </a:lnTo>
                <a:lnTo>
                  <a:pt x="2922" y="13983"/>
                </a:lnTo>
                <a:lnTo>
                  <a:pt x="3053" y="14117"/>
                </a:lnTo>
                <a:lnTo>
                  <a:pt x="3187" y="14248"/>
                </a:lnTo>
                <a:lnTo>
                  <a:pt x="3325" y="14377"/>
                </a:lnTo>
                <a:lnTo>
                  <a:pt x="3465" y="14501"/>
                </a:lnTo>
                <a:lnTo>
                  <a:pt x="3609" y="14622"/>
                </a:lnTo>
                <a:lnTo>
                  <a:pt x="3755" y="14740"/>
                </a:lnTo>
                <a:lnTo>
                  <a:pt x="3904" y="14854"/>
                </a:lnTo>
                <a:lnTo>
                  <a:pt x="4056" y="14965"/>
                </a:lnTo>
                <a:lnTo>
                  <a:pt x="4211" y="15072"/>
                </a:lnTo>
                <a:lnTo>
                  <a:pt x="4368" y="15176"/>
                </a:lnTo>
                <a:lnTo>
                  <a:pt x="4529" y="15276"/>
                </a:lnTo>
                <a:lnTo>
                  <a:pt x="4691" y="15373"/>
                </a:lnTo>
                <a:lnTo>
                  <a:pt x="4856" y="15465"/>
                </a:lnTo>
                <a:lnTo>
                  <a:pt x="5023" y="15553"/>
                </a:lnTo>
                <a:lnTo>
                  <a:pt x="5193" y="15638"/>
                </a:lnTo>
                <a:lnTo>
                  <a:pt x="5366" y="15717"/>
                </a:lnTo>
                <a:lnTo>
                  <a:pt x="5539" y="15794"/>
                </a:lnTo>
                <a:lnTo>
                  <a:pt x="5717" y="15866"/>
                </a:lnTo>
                <a:lnTo>
                  <a:pt x="5895" y="15934"/>
                </a:lnTo>
                <a:lnTo>
                  <a:pt x="6076" y="15997"/>
                </a:lnTo>
                <a:lnTo>
                  <a:pt x="6258" y="16057"/>
                </a:lnTo>
                <a:lnTo>
                  <a:pt x="6443" y="16112"/>
                </a:lnTo>
                <a:lnTo>
                  <a:pt x="6630" y="16162"/>
                </a:lnTo>
                <a:lnTo>
                  <a:pt x="6819" y="16208"/>
                </a:lnTo>
                <a:lnTo>
                  <a:pt x="7009" y="16249"/>
                </a:lnTo>
                <a:lnTo>
                  <a:pt x="7200" y="16287"/>
                </a:lnTo>
                <a:lnTo>
                  <a:pt x="7394" y="16318"/>
                </a:lnTo>
                <a:lnTo>
                  <a:pt x="7588" y="16346"/>
                </a:lnTo>
                <a:lnTo>
                  <a:pt x="7786" y="16368"/>
                </a:lnTo>
                <a:lnTo>
                  <a:pt x="7983" y="16386"/>
                </a:lnTo>
                <a:lnTo>
                  <a:pt x="8183" y="16398"/>
                </a:lnTo>
                <a:lnTo>
                  <a:pt x="8383" y="16406"/>
                </a:lnTo>
                <a:lnTo>
                  <a:pt x="8585" y="16408"/>
                </a:lnTo>
                <a:lnTo>
                  <a:pt x="8787" y="16406"/>
                </a:lnTo>
                <a:lnTo>
                  <a:pt x="8987" y="16398"/>
                </a:lnTo>
                <a:lnTo>
                  <a:pt x="9187" y="16386"/>
                </a:lnTo>
                <a:lnTo>
                  <a:pt x="9384" y="16368"/>
                </a:lnTo>
                <a:lnTo>
                  <a:pt x="9582" y="16346"/>
                </a:lnTo>
                <a:lnTo>
                  <a:pt x="9776" y="16318"/>
                </a:lnTo>
                <a:lnTo>
                  <a:pt x="9970" y="16287"/>
                </a:lnTo>
                <a:lnTo>
                  <a:pt x="10161" y="16249"/>
                </a:lnTo>
                <a:lnTo>
                  <a:pt x="10351" y="16208"/>
                </a:lnTo>
                <a:lnTo>
                  <a:pt x="10540" y="16162"/>
                </a:lnTo>
                <a:lnTo>
                  <a:pt x="10727" y="16112"/>
                </a:lnTo>
                <a:lnTo>
                  <a:pt x="10912" y="16057"/>
                </a:lnTo>
                <a:lnTo>
                  <a:pt x="11094" y="15997"/>
                </a:lnTo>
                <a:lnTo>
                  <a:pt x="11275" y="15934"/>
                </a:lnTo>
                <a:lnTo>
                  <a:pt x="11453" y="15866"/>
                </a:lnTo>
                <a:lnTo>
                  <a:pt x="11631" y="15794"/>
                </a:lnTo>
                <a:lnTo>
                  <a:pt x="11804" y="15717"/>
                </a:lnTo>
                <a:lnTo>
                  <a:pt x="11977" y="15638"/>
                </a:lnTo>
                <a:lnTo>
                  <a:pt x="12147" y="15553"/>
                </a:lnTo>
                <a:lnTo>
                  <a:pt x="12314" y="15465"/>
                </a:lnTo>
                <a:lnTo>
                  <a:pt x="12479" y="15373"/>
                </a:lnTo>
                <a:lnTo>
                  <a:pt x="12641" y="15276"/>
                </a:lnTo>
                <a:lnTo>
                  <a:pt x="12802" y="15176"/>
                </a:lnTo>
                <a:lnTo>
                  <a:pt x="12959" y="15072"/>
                </a:lnTo>
                <a:lnTo>
                  <a:pt x="13114" y="14965"/>
                </a:lnTo>
                <a:lnTo>
                  <a:pt x="13266" y="14854"/>
                </a:lnTo>
                <a:lnTo>
                  <a:pt x="13415" y="14740"/>
                </a:lnTo>
                <a:lnTo>
                  <a:pt x="13561" y="14622"/>
                </a:lnTo>
                <a:lnTo>
                  <a:pt x="13705" y="14501"/>
                </a:lnTo>
                <a:lnTo>
                  <a:pt x="13845" y="14377"/>
                </a:lnTo>
                <a:lnTo>
                  <a:pt x="13983" y="14248"/>
                </a:lnTo>
                <a:lnTo>
                  <a:pt x="14117" y="14117"/>
                </a:lnTo>
                <a:lnTo>
                  <a:pt x="14248" y="13983"/>
                </a:lnTo>
                <a:lnTo>
                  <a:pt x="14377" y="13845"/>
                </a:lnTo>
                <a:lnTo>
                  <a:pt x="14501" y="13705"/>
                </a:lnTo>
                <a:lnTo>
                  <a:pt x="14622" y="13561"/>
                </a:lnTo>
                <a:lnTo>
                  <a:pt x="14740" y="13415"/>
                </a:lnTo>
                <a:lnTo>
                  <a:pt x="14854" y="13266"/>
                </a:lnTo>
                <a:lnTo>
                  <a:pt x="14965" y="13114"/>
                </a:lnTo>
                <a:lnTo>
                  <a:pt x="15072" y="12959"/>
                </a:lnTo>
                <a:lnTo>
                  <a:pt x="15176" y="12802"/>
                </a:lnTo>
                <a:lnTo>
                  <a:pt x="15276" y="12641"/>
                </a:lnTo>
                <a:lnTo>
                  <a:pt x="15373" y="12479"/>
                </a:lnTo>
                <a:lnTo>
                  <a:pt x="15465" y="12314"/>
                </a:lnTo>
                <a:lnTo>
                  <a:pt x="15553" y="12147"/>
                </a:lnTo>
                <a:lnTo>
                  <a:pt x="15638" y="11977"/>
                </a:lnTo>
                <a:lnTo>
                  <a:pt x="15717" y="11804"/>
                </a:lnTo>
                <a:lnTo>
                  <a:pt x="15794" y="11631"/>
                </a:lnTo>
                <a:lnTo>
                  <a:pt x="15866" y="11453"/>
                </a:lnTo>
                <a:lnTo>
                  <a:pt x="15934" y="11275"/>
                </a:lnTo>
                <a:lnTo>
                  <a:pt x="15997" y="11094"/>
                </a:lnTo>
                <a:lnTo>
                  <a:pt x="16057" y="10912"/>
                </a:lnTo>
                <a:lnTo>
                  <a:pt x="16112" y="10727"/>
                </a:lnTo>
                <a:lnTo>
                  <a:pt x="16162" y="10540"/>
                </a:lnTo>
                <a:lnTo>
                  <a:pt x="16208" y="10351"/>
                </a:lnTo>
                <a:lnTo>
                  <a:pt x="16249" y="10161"/>
                </a:lnTo>
                <a:lnTo>
                  <a:pt x="16287" y="9970"/>
                </a:lnTo>
                <a:lnTo>
                  <a:pt x="16318" y="9776"/>
                </a:lnTo>
                <a:lnTo>
                  <a:pt x="16346" y="9582"/>
                </a:lnTo>
                <a:lnTo>
                  <a:pt x="16368" y="9384"/>
                </a:lnTo>
                <a:lnTo>
                  <a:pt x="16386" y="9187"/>
                </a:lnTo>
                <a:lnTo>
                  <a:pt x="16398" y="8987"/>
                </a:lnTo>
                <a:lnTo>
                  <a:pt x="16406" y="8787"/>
                </a:lnTo>
                <a:lnTo>
                  <a:pt x="16408" y="8585"/>
                </a:lnTo>
                <a:lnTo>
                  <a:pt x="16406" y="8383"/>
                </a:lnTo>
                <a:lnTo>
                  <a:pt x="16398" y="8183"/>
                </a:lnTo>
                <a:lnTo>
                  <a:pt x="16386" y="7983"/>
                </a:lnTo>
                <a:lnTo>
                  <a:pt x="16368" y="7786"/>
                </a:lnTo>
                <a:lnTo>
                  <a:pt x="16346" y="7588"/>
                </a:lnTo>
                <a:lnTo>
                  <a:pt x="16318" y="7394"/>
                </a:lnTo>
                <a:lnTo>
                  <a:pt x="16287" y="7200"/>
                </a:lnTo>
                <a:lnTo>
                  <a:pt x="16249" y="7009"/>
                </a:lnTo>
                <a:lnTo>
                  <a:pt x="16208" y="6819"/>
                </a:lnTo>
                <a:lnTo>
                  <a:pt x="16162" y="6630"/>
                </a:lnTo>
                <a:lnTo>
                  <a:pt x="16112" y="6443"/>
                </a:lnTo>
                <a:lnTo>
                  <a:pt x="16057" y="6258"/>
                </a:lnTo>
                <a:lnTo>
                  <a:pt x="15997" y="6076"/>
                </a:lnTo>
                <a:lnTo>
                  <a:pt x="15934" y="5895"/>
                </a:lnTo>
                <a:lnTo>
                  <a:pt x="15866" y="5717"/>
                </a:lnTo>
                <a:lnTo>
                  <a:pt x="15794" y="5539"/>
                </a:lnTo>
                <a:lnTo>
                  <a:pt x="15717" y="5366"/>
                </a:lnTo>
                <a:lnTo>
                  <a:pt x="15638" y="5193"/>
                </a:lnTo>
                <a:lnTo>
                  <a:pt x="15553" y="5023"/>
                </a:lnTo>
                <a:lnTo>
                  <a:pt x="15465" y="4856"/>
                </a:lnTo>
                <a:lnTo>
                  <a:pt x="15373" y="4691"/>
                </a:lnTo>
                <a:lnTo>
                  <a:pt x="15276" y="4529"/>
                </a:lnTo>
                <a:lnTo>
                  <a:pt x="15176" y="4368"/>
                </a:lnTo>
                <a:lnTo>
                  <a:pt x="15072" y="4211"/>
                </a:lnTo>
                <a:lnTo>
                  <a:pt x="14965" y="4056"/>
                </a:lnTo>
                <a:lnTo>
                  <a:pt x="14854" y="3904"/>
                </a:lnTo>
                <a:lnTo>
                  <a:pt x="14740" y="3755"/>
                </a:lnTo>
                <a:lnTo>
                  <a:pt x="14622" y="3609"/>
                </a:lnTo>
                <a:lnTo>
                  <a:pt x="14501" y="3465"/>
                </a:lnTo>
                <a:lnTo>
                  <a:pt x="14377" y="3325"/>
                </a:lnTo>
                <a:lnTo>
                  <a:pt x="14248" y="3187"/>
                </a:lnTo>
                <a:lnTo>
                  <a:pt x="14117" y="3053"/>
                </a:lnTo>
                <a:lnTo>
                  <a:pt x="13983" y="2922"/>
                </a:lnTo>
                <a:lnTo>
                  <a:pt x="13845" y="2793"/>
                </a:lnTo>
                <a:lnTo>
                  <a:pt x="13705" y="2669"/>
                </a:lnTo>
                <a:lnTo>
                  <a:pt x="13561" y="2548"/>
                </a:lnTo>
                <a:lnTo>
                  <a:pt x="13415" y="2430"/>
                </a:lnTo>
                <a:lnTo>
                  <a:pt x="13266" y="2316"/>
                </a:lnTo>
                <a:lnTo>
                  <a:pt x="13114" y="2205"/>
                </a:lnTo>
                <a:lnTo>
                  <a:pt x="12959" y="2098"/>
                </a:lnTo>
                <a:lnTo>
                  <a:pt x="12802" y="1994"/>
                </a:lnTo>
                <a:lnTo>
                  <a:pt x="12641" y="1894"/>
                </a:lnTo>
                <a:lnTo>
                  <a:pt x="12479" y="1797"/>
                </a:lnTo>
                <a:lnTo>
                  <a:pt x="12314" y="1705"/>
                </a:lnTo>
                <a:lnTo>
                  <a:pt x="12147" y="1617"/>
                </a:lnTo>
                <a:lnTo>
                  <a:pt x="11977" y="1532"/>
                </a:lnTo>
                <a:lnTo>
                  <a:pt x="11804" y="1453"/>
                </a:lnTo>
                <a:lnTo>
                  <a:pt x="11631" y="1376"/>
                </a:lnTo>
                <a:lnTo>
                  <a:pt x="11453" y="1304"/>
                </a:lnTo>
                <a:lnTo>
                  <a:pt x="11275" y="1236"/>
                </a:lnTo>
                <a:lnTo>
                  <a:pt x="11094" y="1173"/>
                </a:lnTo>
                <a:lnTo>
                  <a:pt x="10912" y="1113"/>
                </a:lnTo>
                <a:lnTo>
                  <a:pt x="10727" y="1058"/>
                </a:lnTo>
                <a:lnTo>
                  <a:pt x="10540" y="1008"/>
                </a:lnTo>
                <a:lnTo>
                  <a:pt x="10351" y="962"/>
                </a:lnTo>
                <a:lnTo>
                  <a:pt x="10161" y="921"/>
                </a:lnTo>
                <a:lnTo>
                  <a:pt x="9970" y="883"/>
                </a:lnTo>
                <a:lnTo>
                  <a:pt x="9776" y="852"/>
                </a:lnTo>
                <a:lnTo>
                  <a:pt x="9582" y="824"/>
                </a:lnTo>
                <a:lnTo>
                  <a:pt x="9384" y="802"/>
                </a:lnTo>
                <a:lnTo>
                  <a:pt x="9187" y="784"/>
                </a:lnTo>
                <a:lnTo>
                  <a:pt x="8987" y="772"/>
                </a:lnTo>
                <a:lnTo>
                  <a:pt x="8787" y="764"/>
                </a:lnTo>
                <a:lnTo>
                  <a:pt x="8585" y="762"/>
                </a:lnTo>
                <a:lnTo>
                  <a:pt x="8566" y="761"/>
                </a:lnTo>
                <a:lnTo>
                  <a:pt x="8546" y="760"/>
                </a:lnTo>
                <a:lnTo>
                  <a:pt x="8527" y="757"/>
                </a:lnTo>
                <a:lnTo>
                  <a:pt x="8509" y="753"/>
                </a:lnTo>
                <a:lnTo>
                  <a:pt x="8489" y="749"/>
                </a:lnTo>
                <a:lnTo>
                  <a:pt x="8472" y="745"/>
                </a:lnTo>
                <a:lnTo>
                  <a:pt x="8454" y="738"/>
                </a:lnTo>
                <a:lnTo>
                  <a:pt x="8437" y="732"/>
                </a:lnTo>
                <a:lnTo>
                  <a:pt x="8420" y="724"/>
                </a:lnTo>
                <a:lnTo>
                  <a:pt x="8404" y="716"/>
                </a:lnTo>
                <a:lnTo>
                  <a:pt x="8388" y="706"/>
                </a:lnTo>
                <a:lnTo>
                  <a:pt x="8373" y="696"/>
                </a:lnTo>
                <a:lnTo>
                  <a:pt x="8357" y="686"/>
                </a:lnTo>
                <a:lnTo>
                  <a:pt x="8342" y="675"/>
                </a:lnTo>
                <a:lnTo>
                  <a:pt x="8329" y="662"/>
                </a:lnTo>
                <a:lnTo>
                  <a:pt x="8316" y="650"/>
                </a:lnTo>
                <a:lnTo>
                  <a:pt x="8303" y="636"/>
                </a:lnTo>
                <a:lnTo>
                  <a:pt x="8291" y="622"/>
                </a:lnTo>
                <a:lnTo>
                  <a:pt x="8280" y="608"/>
                </a:lnTo>
                <a:lnTo>
                  <a:pt x="8270" y="593"/>
                </a:lnTo>
                <a:lnTo>
                  <a:pt x="8260" y="578"/>
                </a:lnTo>
                <a:lnTo>
                  <a:pt x="8250" y="562"/>
                </a:lnTo>
                <a:lnTo>
                  <a:pt x="8242" y="546"/>
                </a:lnTo>
                <a:lnTo>
                  <a:pt x="8234" y="529"/>
                </a:lnTo>
                <a:lnTo>
                  <a:pt x="8228" y="512"/>
                </a:lnTo>
                <a:lnTo>
                  <a:pt x="8221" y="494"/>
                </a:lnTo>
                <a:lnTo>
                  <a:pt x="8216" y="475"/>
                </a:lnTo>
                <a:lnTo>
                  <a:pt x="8212" y="457"/>
                </a:lnTo>
                <a:lnTo>
                  <a:pt x="8208" y="439"/>
                </a:lnTo>
                <a:lnTo>
                  <a:pt x="8206" y="420"/>
                </a:lnTo>
                <a:lnTo>
                  <a:pt x="8205" y="400"/>
                </a:lnTo>
                <a:lnTo>
                  <a:pt x="8204" y="381"/>
                </a:lnTo>
                <a:lnTo>
                  <a:pt x="8205" y="362"/>
                </a:lnTo>
                <a:lnTo>
                  <a:pt x="8206" y="342"/>
                </a:lnTo>
                <a:lnTo>
                  <a:pt x="8208" y="323"/>
                </a:lnTo>
                <a:lnTo>
                  <a:pt x="8212" y="304"/>
                </a:lnTo>
                <a:lnTo>
                  <a:pt x="8216" y="285"/>
                </a:lnTo>
                <a:lnTo>
                  <a:pt x="8221" y="267"/>
                </a:lnTo>
                <a:lnTo>
                  <a:pt x="8228" y="250"/>
                </a:lnTo>
                <a:lnTo>
                  <a:pt x="8234" y="233"/>
                </a:lnTo>
                <a:lnTo>
                  <a:pt x="8242" y="216"/>
                </a:lnTo>
                <a:lnTo>
                  <a:pt x="8250" y="200"/>
                </a:lnTo>
                <a:lnTo>
                  <a:pt x="8260" y="184"/>
                </a:lnTo>
                <a:lnTo>
                  <a:pt x="8270" y="167"/>
                </a:lnTo>
                <a:lnTo>
                  <a:pt x="8280" y="153"/>
                </a:lnTo>
                <a:lnTo>
                  <a:pt x="8291" y="138"/>
                </a:lnTo>
                <a:lnTo>
                  <a:pt x="8303" y="124"/>
                </a:lnTo>
                <a:lnTo>
                  <a:pt x="8316" y="112"/>
                </a:lnTo>
                <a:lnTo>
                  <a:pt x="8329" y="99"/>
                </a:lnTo>
                <a:lnTo>
                  <a:pt x="8342" y="87"/>
                </a:lnTo>
                <a:lnTo>
                  <a:pt x="8357" y="75"/>
                </a:lnTo>
                <a:lnTo>
                  <a:pt x="8373" y="65"/>
                </a:lnTo>
                <a:lnTo>
                  <a:pt x="8388" y="55"/>
                </a:lnTo>
                <a:lnTo>
                  <a:pt x="8404" y="46"/>
                </a:lnTo>
                <a:lnTo>
                  <a:pt x="8420" y="38"/>
                </a:lnTo>
                <a:lnTo>
                  <a:pt x="8437" y="30"/>
                </a:lnTo>
                <a:lnTo>
                  <a:pt x="8454" y="24"/>
                </a:lnTo>
                <a:lnTo>
                  <a:pt x="8472" y="17"/>
                </a:lnTo>
                <a:lnTo>
                  <a:pt x="8489" y="12"/>
                </a:lnTo>
                <a:lnTo>
                  <a:pt x="8509" y="8"/>
                </a:lnTo>
                <a:lnTo>
                  <a:pt x="8527" y="4"/>
                </a:lnTo>
                <a:lnTo>
                  <a:pt x="8546" y="2"/>
                </a:lnTo>
                <a:lnTo>
                  <a:pt x="8566" y="0"/>
                </a:lnTo>
                <a:lnTo>
                  <a:pt x="8585" y="0"/>
                </a:lnTo>
                <a:lnTo>
                  <a:pt x="8806" y="3"/>
                </a:lnTo>
                <a:lnTo>
                  <a:pt x="9027" y="11"/>
                </a:lnTo>
                <a:lnTo>
                  <a:pt x="9246" y="25"/>
                </a:lnTo>
                <a:lnTo>
                  <a:pt x="9463" y="44"/>
                </a:lnTo>
                <a:lnTo>
                  <a:pt x="9679" y="69"/>
                </a:lnTo>
                <a:lnTo>
                  <a:pt x="9892" y="99"/>
                </a:lnTo>
                <a:lnTo>
                  <a:pt x="10105" y="134"/>
                </a:lnTo>
                <a:lnTo>
                  <a:pt x="10315" y="175"/>
                </a:lnTo>
                <a:lnTo>
                  <a:pt x="10524" y="220"/>
                </a:lnTo>
                <a:lnTo>
                  <a:pt x="10730" y="270"/>
                </a:lnTo>
                <a:lnTo>
                  <a:pt x="10935" y="325"/>
                </a:lnTo>
                <a:lnTo>
                  <a:pt x="11138" y="386"/>
                </a:lnTo>
                <a:lnTo>
                  <a:pt x="11339" y="451"/>
                </a:lnTo>
                <a:lnTo>
                  <a:pt x="11537" y="520"/>
                </a:lnTo>
                <a:lnTo>
                  <a:pt x="11732" y="596"/>
                </a:lnTo>
                <a:lnTo>
                  <a:pt x="11927" y="675"/>
                </a:lnTo>
                <a:lnTo>
                  <a:pt x="12118" y="759"/>
                </a:lnTo>
                <a:lnTo>
                  <a:pt x="12307" y="847"/>
                </a:lnTo>
                <a:lnTo>
                  <a:pt x="12493" y="939"/>
                </a:lnTo>
                <a:lnTo>
                  <a:pt x="12677" y="1037"/>
                </a:lnTo>
                <a:lnTo>
                  <a:pt x="12858" y="1138"/>
                </a:lnTo>
                <a:lnTo>
                  <a:pt x="13036" y="1243"/>
                </a:lnTo>
                <a:lnTo>
                  <a:pt x="13212" y="1352"/>
                </a:lnTo>
                <a:lnTo>
                  <a:pt x="13385" y="1466"/>
                </a:lnTo>
                <a:lnTo>
                  <a:pt x="13555" y="1584"/>
                </a:lnTo>
                <a:lnTo>
                  <a:pt x="13721" y="1705"/>
                </a:lnTo>
                <a:lnTo>
                  <a:pt x="13885" y="1831"/>
                </a:lnTo>
                <a:lnTo>
                  <a:pt x="14046" y="1961"/>
                </a:lnTo>
                <a:lnTo>
                  <a:pt x="14203" y="2094"/>
                </a:lnTo>
                <a:lnTo>
                  <a:pt x="14357" y="2230"/>
                </a:lnTo>
                <a:lnTo>
                  <a:pt x="14508" y="2371"/>
                </a:lnTo>
                <a:lnTo>
                  <a:pt x="14656" y="2514"/>
                </a:lnTo>
                <a:lnTo>
                  <a:pt x="14799" y="2662"/>
                </a:lnTo>
                <a:lnTo>
                  <a:pt x="14940" y="2813"/>
                </a:lnTo>
                <a:lnTo>
                  <a:pt x="15076" y="2967"/>
                </a:lnTo>
                <a:lnTo>
                  <a:pt x="15209" y="3124"/>
                </a:lnTo>
                <a:lnTo>
                  <a:pt x="15339" y="3285"/>
                </a:lnTo>
                <a:lnTo>
                  <a:pt x="15465" y="3448"/>
                </a:lnTo>
                <a:lnTo>
                  <a:pt x="15586" y="3615"/>
                </a:lnTo>
                <a:lnTo>
                  <a:pt x="15704" y="3785"/>
                </a:lnTo>
                <a:lnTo>
                  <a:pt x="15818" y="3958"/>
                </a:lnTo>
                <a:lnTo>
                  <a:pt x="15927" y="4134"/>
                </a:lnTo>
                <a:lnTo>
                  <a:pt x="16032" y="4312"/>
                </a:lnTo>
                <a:lnTo>
                  <a:pt x="16133" y="4493"/>
                </a:lnTo>
                <a:lnTo>
                  <a:pt x="16231" y="4677"/>
                </a:lnTo>
                <a:lnTo>
                  <a:pt x="16323" y="4863"/>
                </a:lnTo>
                <a:lnTo>
                  <a:pt x="16411" y="5052"/>
                </a:lnTo>
                <a:lnTo>
                  <a:pt x="16495" y="5243"/>
                </a:lnTo>
                <a:lnTo>
                  <a:pt x="16574" y="5438"/>
                </a:lnTo>
                <a:lnTo>
                  <a:pt x="16650" y="5633"/>
                </a:lnTo>
                <a:lnTo>
                  <a:pt x="16719" y="5831"/>
                </a:lnTo>
                <a:lnTo>
                  <a:pt x="16784" y="6032"/>
                </a:lnTo>
                <a:lnTo>
                  <a:pt x="16845" y="6235"/>
                </a:lnTo>
                <a:lnTo>
                  <a:pt x="16900" y="6440"/>
                </a:lnTo>
                <a:lnTo>
                  <a:pt x="16950" y="6646"/>
                </a:lnTo>
                <a:lnTo>
                  <a:pt x="16995" y="6855"/>
                </a:lnTo>
                <a:lnTo>
                  <a:pt x="17036" y="7065"/>
                </a:lnTo>
                <a:lnTo>
                  <a:pt x="17071" y="7278"/>
                </a:lnTo>
                <a:lnTo>
                  <a:pt x="17101" y="7491"/>
                </a:lnTo>
                <a:lnTo>
                  <a:pt x="17126" y="7707"/>
                </a:lnTo>
                <a:lnTo>
                  <a:pt x="17145" y="7924"/>
                </a:lnTo>
                <a:lnTo>
                  <a:pt x="17159" y="8143"/>
                </a:lnTo>
                <a:lnTo>
                  <a:pt x="17167" y="8364"/>
                </a:lnTo>
                <a:lnTo>
                  <a:pt x="17170" y="8585"/>
                </a:lnTo>
                <a:lnTo>
                  <a:pt x="17167" y="8806"/>
                </a:lnTo>
                <a:lnTo>
                  <a:pt x="17159" y="9027"/>
                </a:lnTo>
                <a:lnTo>
                  <a:pt x="17145" y="9246"/>
                </a:lnTo>
                <a:lnTo>
                  <a:pt x="17126" y="9463"/>
                </a:lnTo>
                <a:lnTo>
                  <a:pt x="17101" y="9679"/>
                </a:lnTo>
                <a:lnTo>
                  <a:pt x="17071" y="9892"/>
                </a:lnTo>
                <a:lnTo>
                  <a:pt x="17036" y="10105"/>
                </a:lnTo>
                <a:lnTo>
                  <a:pt x="16995" y="10315"/>
                </a:lnTo>
                <a:lnTo>
                  <a:pt x="16950" y="10524"/>
                </a:lnTo>
                <a:lnTo>
                  <a:pt x="16900" y="10730"/>
                </a:lnTo>
                <a:lnTo>
                  <a:pt x="16845" y="10935"/>
                </a:lnTo>
                <a:lnTo>
                  <a:pt x="16784" y="11138"/>
                </a:lnTo>
                <a:lnTo>
                  <a:pt x="16719" y="11339"/>
                </a:lnTo>
                <a:lnTo>
                  <a:pt x="16650" y="11537"/>
                </a:lnTo>
                <a:lnTo>
                  <a:pt x="16574" y="11732"/>
                </a:lnTo>
                <a:lnTo>
                  <a:pt x="16495" y="11927"/>
                </a:lnTo>
                <a:lnTo>
                  <a:pt x="16411" y="12118"/>
                </a:lnTo>
                <a:lnTo>
                  <a:pt x="16323" y="12307"/>
                </a:lnTo>
                <a:lnTo>
                  <a:pt x="16231" y="12493"/>
                </a:lnTo>
                <a:lnTo>
                  <a:pt x="16133" y="12677"/>
                </a:lnTo>
                <a:lnTo>
                  <a:pt x="16032" y="12858"/>
                </a:lnTo>
                <a:lnTo>
                  <a:pt x="15927" y="13036"/>
                </a:lnTo>
                <a:lnTo>
                  <a:pt x="15818" y="13212"/>
                </a:lnTo>
                <a:lnTo>
                  <a:pt x="15704" y="13385"/>
                </a:lnTo>
                <a:lnTo>
                  <a:pt x="15586" y="13555"/>
                </a:lnTo>
                <a:lnTo>
                  <a:pt x="15465" y="13722"/>
                </a:lnTo>
                <a:lnTo>
                  <a:pt x="15339" y="13885"/>
                </a:lnTo>
                <a:lnTo>
                  <a:pt x="15209" y="14046"/>
                </a:lnTo>
                <a:lnTo>
                  <a:pt x="15076" y="14203"/>
                </a:lnTo>
                <a:lnTo>
                  <a:pt x="14940" y="14357"/>
                </a:lnTo>
                <a:lnTo>
                  <a:pt x="14799" y="14508"/>
                </a:lnTo>
                <a:lnTo>
                  <a:pt x="14656" y="14656"/>
                </a:lnTo>
                <a:lnTo>
                  <a:pt x="14508" y="14799"/>
                </a:lnTo>
                <a:lnTo>
                  <a:pt x="14357" y="14940"/>
                </a:lnTo>
                <a:lnTo>
                  <a:pt x="14203" y="15076"/>
                </a:lnTo>
                <a:lnTo>
                  <a:pt x="14046" y="15209"/>
                </a:lnTo>
                <a:lnTo>
                  <a:pt x="13885" y="15339"/>
                </a:lnTo>
                <a:lnTo>
                  <a:pt x="13721" y="15465"/>
                </a:lnTo>
                <a:lnTo>
                  <a:pt x="13555" y="15586"/>
                </a:lnTo>
                <a:lnTo>
                  <a:pt x="13385" y="15704"/>
                </a:lnTo>
                <a:lnTo>
                  <a:pt x="13212" y="15818"/>
                </a:lnTo>
                <a:lnTo>
                  <a:pt x="13036" y="15927"/>
                </a:lnTo>
                <a:lnTo>
                  <a:pt x="12858" y="16032"/>
                </a:lnTo>
                <a:lnTo>
                  <a:pt x="12677" y="16133"/>
                </a:lnTo>
                <a:lnTo>
                  <a:pt x="12493" y="16231"/>
                </a:lnTo>
                <a:lnTo>
                  <a:pt x="12307" y="16323"/>
                </a:lnTo>
                <a:lnTo>
                  <a:pt x="12118" y="16411"/>
                </a:lnTo>
                <a:lnTo>
                  <a:pt x="11927" y="16495"/>
                </a:lnTo>
                <a:lnTo>
                  <a:pt x="11732" y="16574"/>
                </a:lnTo>
                <a:lnTo>
                  <a:pt x="11537" y="16650"/>
                </a:lnTo>
                <a:lnTo>
                  <a:pt x="11339" y="16719"/>
                </a:lnTo>
                <a:lnTo>
                  <a:pt x="11138" y="16784"/>
                </a:lnTo>
                <a:lnTo>
                  <a:pt x="10935" y="16845"/>
                </a:lnTo>
                <a:lnTo>
                  <a:pt x="10730" y="16900"/>
                </a:lnTo>
                <a:lnTo>
                  <a:pt x="10524" y="16950"/>
                </a:lnTo>
                <a:lnTo>
                  <a:pt x="10315" y="16995"/>
                </a:lnTo>
                <a:lnTo>
                  <a:pt x="10105" y="17036"/>
                </a:lnTo>
                <a:lnTo>
                  <a:pt x="9892" y="17071"/>
                </a:lnTo>
                <a:lnTo>
                  <a:pt x="9679" y="17101"/>
                </a:lnTo>
                <a:lnTo>
                  <a:pt x="9463" y="17126"/>
                </a:lnTo>
                <a:lnTo>
                  <a:pt x="9246" y="17145"/>
                </a:lnTo>
                <a:lnTo>
                  <a:pt x="9027" y="17159"/>
                </a:lnTo>
                <a:lnTo>
                  <a:pt x="8806" y="17167"/>
                </a:lnTo>
                <a:lnTo>
                  <a:pt x="8585" y="17170"/>
                </a:lnTo>
                <a:lnTo>
                  <a:pt x="8364" y="17167"/>
                </a:lnTo>
                <a:lnTo>
                  <a:pt x="8143" y="17159"/>
                </a:lnTo>
                <a:lnTo>
                  <a:pt x="7924" y="17145"/>
                </a:lnTo>
                <a:lnTo>
                  <a:pt x="7707" y="17126"/>
                </a:lnTo>
                <a:lnTo>
                  <a:pt x="7491" y="17101"/>
                </a:lnTo>
                <a:lnTo>
                  <a:pt x="7278" y="17071"/>
                </a:lnTo>
                <a:lnTo>
                  <a:pt x="7065" y="17036"/>
                </a:lnTo>
                <a:lnTo>
                  <a:pt x="6855" y="16995"/>
                </a:lnTo>
                <a:lnTo>
                  <a:pt x="6646" y="16950"/>
                </a:lnTo>
                <a:lnTo>
                  <a:pt x="6440" y="16900"/>
                </a:lnTo>
                <a:lnTo>
                  <a:pt x="6235" y="16845"/>
                </a:lnTo>
                <a:lnTo>
                  <a:pt x="6032" y="16784"/>
                </a:lnTo>
                <a:lnTo>
                  <a:pt x="5831" y="16719"/>
                </a:lnTo>
                <a:lnTo>
                  <a:pt x="5633" y="16650"/>
                </a:lnTo>
                <a:lnTo>
                  <a:pt x="5438" y="16574"/>
                </a:lnTo>
                <a:lnTo>
                  <a:pt x="5243" y="16495"/>
                </a:lnTo>
                <a:lnTo>
                  <a:pt x="5052" y="16411"/>
                </a:lnTo>
                <a:lnTo>
                  <a:pt x="4863" y="16323"/>
                </a:lnTo>
                <a:lnTo>
                  <a:pt x="4677" y="16231"/>
                </a:lnTo>
                <a:lnTo>
                  <a:pt x="4493" y="16133"/>
                </a:lnTo>
                <a:lnTo>
                  <a:pt x="4312" y="16032"/>
                </a:lnTo>
                <a:lnTo>
                  <a:pt x="4134" y="15927"/>
                </a:lnTo>
                <a:lnTo>
                  <a:pt x="3958" y="15818"/>
                </a:lnTo>
                <a:lnTo>
                  <a:pt x="3785" y="15704"/>
                </a:lnTo>
                <a:lnTo>
                  <a:pt x="3615" y="15586"/>
                </a:lnTo>
                <a:lnTo>
                  <a:pt x="3448" y="15465"/>
                </a:lnTo>
                <a:lnTo>
                  <a:pt x="3285" y="15339"/>
                </a:lnTo>
                <a:lnTo>
                  <a:pt x="3124" y="15209"/>
                </a:lnTo>
                <a:lnTo>
                  <a:pt x="2967" y="15076"/>
                </a:lnTo>
                <a:lnTo>
                  <a:pt x="2813" y="14940"/>
                </a:lnTo>
                <a:lnTo>
                  <a:pt x="2662" y="14799"/>
                </a:lnTo>
                <a:lnTo>
                  <a:pt x="2514" y="14656"/>
                </a:lnTo>
                <a:lnTo>
                  <a:pt x="2371" y="14508"/>
                </a:lnTo>
                <a:lnTo>
                  <a:pt x="2230" y="14357"/>
                </a:lnTo>
                <a:lnTo>
                  <a:pt x="2094" y="14203"/>
                </a:lnTo>
                <a:lnTo>
                  <a:pt x="1961" y="14046"/>
                </a:lnTo>
                <a:lnTo>
                  <a:pt x="1831" y="13885"/>
                </a:lnTo>
                <a:lnTo>
                  <a:pt x="1705" y="13722"/>
                </a:lnTo>
                <a:lnTo>
                  <a:pt x="1584" y="13555"/>
                </a:lnTo>
                <a:lnTo>
                  <a:pt x="1466" y="13385"/>
                </a:lnTo>
                <a:lnTo>
                  <a:pt x="1352" y="13212"/>
                </a:lnTo>
                <a:lnTo>
                  <a:pt x="1243" y="13036"/>
                </a:lnTo>
                <a:lnTo>
                  <a:pt x="1138" y="12858"/>
                </a:lnTo>
                <a:lnTo>
                  <a:pt x="1037" y="12677"/>
                </a:lnTo>
                <a:lnTo>
                  <a:pt x="939" y="12493"/>
                </a:lnTo>
                <a:lnTo>
                  <a:pt x="847" y="12307"/>
                </a:lnTo>
                <a:lnTo>
                  <a:pt x="759" y="12118"/>
                </a:lnTo>
                <a:lnTo>
                  <a:pt x="675" y="11927"/>
                </a:lnTo>
                <a:lnTo>
                  <a:pt x="596" y="11732"/>
                </a:lnTo>
                <a:lnTo>
                  <a:pt x="520" y="11537"/>
                </a:lnTo>
                <a:lnTo>
                  <a:pt x="451" y="11339"/>
                </a:lnTo>
                <a:lnTo>
                  <a:pt x="386" y="11138"/>
                </a:lnTo>
                <a:lnTo>
                  <a:pt x="325" y="10935"/>
                </a:lnTo>
                <a:lnTo>
                  <a:pt x="270" y="10730"/>
                </a:lnTo>
                <a:lnTo>
                  <a:pt x="220" y="10524"/>
                </a:lnTo>
                <a:lnTo>
                  <a:pt x="175" y="10315"/>
                </a:lnTo>
                <a:lnTo>
                  <a:pt x="134" y="10105"/>
                </a:lnTo>
                <a:lnTo>
                  <a:pt x="99" y="9892"/>
                </a:lnTo>
                <a:lnTo>
                  <a:pt x="69" y="9679"/>
                </a:lnTo>
                <a:lnTo>
                  <a:pt x="44" y="9463"/>
                </a:lnTo>
                <a:lnTo>
                  <a:pt x="25" y="9246"/>
                </a:lnTo>
                <a:lnTo>
                  <a:pt x="11" y="9027"/>
                </a:lnTo>
                <a:lnTo>
                  <a:pt x="3" y="8806"/>
                </a:lnTo>
                <a:lnTo>
                  <a:pt x="0" y="8585"/>
                </a:lnTo>
                <a:lnTo>
                  <a:pt x="1" y="8458"/>
                </a:lnTo>
                <a:lnTo>
                  <a:pt x="3" y="8333"/>
                </a:lnTo>
                <a:lnTo>
                  <a:pt x="9" y="8207"/>
                </a:lnTo>
                <a:lnTo>
                  <a:pt x="15" y="8082"/>
                </a:lnTo>
                <a:lnTo>
                  <a:pt x="24" y="7956"/>
                </a:lnTo>
                <a:lnTo>
                  <a:pt x="33" y="7831"/>
                </a:lnTo>
                <a:lnTo>
                  <a:pt x="45" y="7705"/>
                </a:lnTo>
                <a:lnTo>
                  <a:pt x="59" y="7581"/>
                </a:lnTo>
                <a:lnTo>
                  <a:pt x="75" y="7456"/>
                </a:lnTo>
                <a:lnTo>
                  <a:pt x="92" y="7332"/>
                </a:lnTo>
                <a:lnTo>
                  <a:pt x="112" y="7208"/>
                </a:lnTo>
                <a:lnTo>
                  <a:pt x="132" y="7084"/>
                </a:lnTo>
                <a:lnTo>
                  <a:pt x="156" y="6961"/>
                </a:lnTo>
                <a:lnTo>
                  <a:pt x="180" y="6838"/>
                </a:lnTo>
                <a:lnTo>
                  <a:pt x="206" y="6716"/>
                </a:lnTo>
                <a:lnTo>
                  <a:pt x="234" y="6593"/>
                </a:lnTo>
                <a:lnTo>
                  <a:pt x="264" y="6472"/>
                </a:lnTo>
                <a:lnTo>
                  <a:pt x="296" y="6351"/>
                </a:lnTo>
                <a:lnTo>
                  <a:pt x="329" y="6231"/>
                </a:lnTo>
                <a:lnTo>
                  <a:pt x="365" y="6110"/>
                </a:lnTo>
                <a:lnTo>
                  <a:pt x="402" y="5990"/>
                </a:lnTo>
                <a:lnTo>
                  <a:pt x="441" y="5871"/>
                </a:lnTo>
                <a:lnTo>
                  <a:pt x="482" y="5752"/>
                </a:lnTo>
                <a:lnTo>
                  <a:pt x="524" y="5634"/>
                </a:lnTo>
                <a:lnTo>
                  <a:pt x="568" y="5517"/>
                </a:lnTo>
                <a:lnTo>
                  <a:pt x="614" y="5399"/>
                </a:lnTo>
                <a:lnTo>
                  <a:pt x="661" y="5283"/>
                </a:lnTo>
                <a:lnTo>
                  <a:pt x="710" y="5167"/>
                </a:lnTo>
                <a:lnTo>
                  <a:pt x="762" y="5051"/>
                </a:lnTo>
                <a:lnTo>
                  <a:pt x="815" y="4937"/>
                </a:lnTo>
                <a:lnTo>
                  <a:pt x="869" y="4823"/>
                </a:lnTo>
                <a:lnTo>
                  <a:pt x="925" y="471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Dikdörtgen 8"/>
          <p:cNvSpPr/>
          <p:nvPr/>
        </p:nvSpPr>
        <p:spPr>
          <a:xfrm>
            <a:off x="4521874" y="3676859"/>
            <a:ext cx="140294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000" b="1" dirty="0">
                <a:solidFill>
                  <a:srgbClr val="53A87F"/>
                </a:solidFill>
              </a:rPr>
              <a:t>SORU </a:t>
            </a:r>
          </a:p>
          <a:p>
            <a:pPr algn="ctr"/>
            <a:r>
              <a:rPr lang="tr-TR" sz="2000" b="1" dirty="0" smtClean="0">
                <a:solidFill>
                  <a:srgbClr val="53A87F"/>
                </a:solidFill>
              </a:rPr>
              <a:t>ÇÖZÜM </a:t>
            </a:r>
          </a:p>
          <a:p>
            <a:pPr algn="ctr"/>
            <a:r>
              <a:rPr lang="tr-TR" sz="2000" b="1" dirty="0" smtClean="0">
                <a:solidFill>
                  <a:srgbClr val="53A87F"/>
                </a:solidFill>
              </a:rPr>
              <a:t>TEKNİKLERİ</a:t>
            </a:r>
            <a:endParaRPr lang="tr-TR" sz="2000" b="1" dirty="0">
              <a:solidFill>
                <a:srgbClr val="53A87F"/>
              </a:solidFill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4458297" y="2291154"/>
            <a:ext cx="165571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6600" b="1" dirty="0">
                <a:solidFill>
                  <a:srgbClr val="4A7D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LGS</a:t>
            </a:r>
            <a:r>
              <a:rPr lang="tr-TR" sz="6600" dirty="0"/>
              <a:t> </a:t>
            </a:r>
          </a:p>
        </p:txBody>
      </p:sp>
      <p:pic>
        <p:nvPicPr>
          <p:cNvPr id="11" name="Picture 2" descr="https://dinogretimi.meb.gov.tr/assets/images/hedeflgs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029" y="755197"/>
            <a:ext cx="1958793" cy="176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50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603878" y="5664199"/>
            <a:ext cx="663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2025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8229600" y="650559"/>
            <a:ext cx="711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>
                <a:solidFill>
                  <a:schemeClr val="bg1"/>
                </a:solidFill>
              </a:rPr>
              <a:t>LGS</a:t>
            </a:r>
          </a:p>
          <a:p>
            <a:pPr algn="ctr"/>
            <a:r>
              <a:rPr lang="tr-TR" sz="1200" dirty="0">
                <a:solidFill>
                  <a:schemeClr val="bg1"/>
                </a:solidFill>
              </a:rPr>
              <a:t>TÜRKÇE</a:t>
            </a: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021252"/>
              </p:ext>
            </p:extLst>
          </p:nvPr>
        </p:nvGraphicFramePr>
        <p:xfrm>
          <a:off x="756602" y="650559"/>
          <a:ext cx="8615998" cy="54962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0299">
                  <a:extLst>
                    <a:ext uri="{9D8B030D-6E8A-4147-A177-3AD203B41FA5}">
                      <a16:colId xmlns:a16="http://schemas.microsoft.com/office/drawing/2014/main" val="3547163651"/>
                    </a:ext>
                  </a:extLst>
                </a:gridCol>
                <a:gridCol w="2810488">
                  <a:extLst>
                    <a:ext uri="{9D8B030D-6E8A-4147-A177-3AD203B41FA5}">
                      <a16:colId xmlns:a16="http://schemas.microsoft.com/office/drawing/2014/main" val="3725232381"/>
                    </a:ext>
                  </a:extLst>
                </a:gridCol>
                <a:gridCol w="3115211">
                  <a:extLst>
                    <a:ext uri="{9D8B030D-6E8A-4147-A177-3AD203B41FA5}">
                      <a16:colId xmlns:a16="http://schemas.microsoft.com/office/drawing/2014/main" val="1959078026"/>
                    </a:ext>
                  </a:extLst>
                </a:gridCol>
              </a:tblGrid>
              <a:tr h="54962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3000">
                          <a:effectLst/>
                        </a:rPr>
                        <a:t>Hedef Belirleme</a:t>
                      </a:r>
                      <a:endParaRPr lang="tr-TR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3000">
                          <a:effectLst/>
                        </a:rPr>
                        <a:t>Kendi çalışma planını nasıl oluşturmalısın?</a:t>
                      </a:r>
                      <a:endParaRPr lang="tr-TR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3000" dirty="0">
                          <a:effectLst/>
                        </a:rPr>
                        <a:t>Günlük, haftalık ve aylık hedefler koyarak planlı çalış, hedeflerini gerçekçi tutarak aşama </a:t>
                      </a:r>
                      <a:r>
                        <a:rPr lang="tr-TR" sz="3000" dirty="0" err="1">
                          <a:effectLst/>
                        </a:rPr>
                        <a:t>aşama</a:t>
                      </a:r>
                      <a:r>
                        <a:rPr lang="tr-TR" sz="3000" dirty="0">
                          <a:effectLst/>
                        </a:rPr>
                        <a:t> ilerle ve çalışma sürecini düzenli olarak gözden geçir.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3000" dirty="0">
                          <a:effectLst/>
                        </a:rPr>
                        <a:t> </a:t>
                      </a:r>
                      <a:endParaRPr lang="tr-TR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922118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70576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/>
          <p:cNvSpPr/>
          <p:nvPr/>
        </p:nvSpPr>
        <p:spPr>
          <a:xfrm>
            <a:off x="3735929" y="5249501"/>
            <a:ext cx="27735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5400" b="1" dirty="0">
                <a:solidFill>
                  <a:srgbClr val="4A7D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DİLERİM</a:t>
            </a:r>
            <a:r>
              <a:rPr lang="tr-TR" sz="5400" dirty="0"/>
              <a:t> </a:t>
            </a:r>
          </a:p>
        </p:txBody>
      </p:sp>
      <p:sp>
        <p:nvSpPr>
          <p:cNvPr id="15" name="Dikdörtgen 14"/>
          <p:cNvSpPr/>
          <p:nvPr/>
        </p:nvSpPr>
        <p:spPr>
          <a:xfrm>
            <a:off x="1713827" y="5676541"/>
            <a:ext cx="20875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000" b="1" dirty="0">
                <a:solidFill>
                  <a:srgbClr val="53A87F"/>
                </a:solidFill>
              </a:rPr>
              <a:t>SAĞLIK ve BAŞARI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1094142" y="4831117"/>
            <a:ext cx="2707244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4B7C76"/>
                </a:solidFill>
                <a:latin typeface="+mj-lt"/>
                <a:ea typeface="Microsoft YaHei Light" panose="020B0502040204020203" pitchFamily="34" charset="-122"/>
              </a:rPr>
              <a:t>Cihan IŞITAN</a:t>
            </a:r>
            <a:endParaRPr lang="tr-TR" b="1" dirty="0">
              <a:solidFill>
                <a:srgbClr val="4B7C76"/>
              </a:solidFill>
              <a:latin typeface="+mj-lt"/>
              <a:ea typeface="Microsoft YaHei Light" panose="020B0502040204020203" pitchFamily="34" charset="-122"/>
            </a:endParaRPr>
          </a:p>
          <a:p>
            <a:pPr algn="ctr"/>
            <a:r>
              <a:rPr lang="tr-TR" sz="1050" dirty="0" smtClean="0">
                <a:solidFill>
                  <a:srgbClr val="4B7C76"/>
                </a:solidFill>
                <a:latin typeface="+mj-lt"/>
                <a:ea typeface="Microsoft YaHei Light" panose="020B0502040204020203" pitchFamily="34" charset="-122"/>
              </a:rPr>
              <a:t>Fen Bilimleri </a:t>
            </a:r>
            <a:r>
              <a:rPr lang="tr-TR" sz="1050" dirty="0">
                <a:solidFill>
                  <a:srgbClr val="4B7C76"/>
                </a:solidFill>
                <a:latin typeface="+mj-lt"/>
                <a:ea typeface="Microsoft YaHei Light" panose="020B0502040204020203" pitchFamily="34" charset="-122"/>
              </a:rPr>
              <a:t>Öğretmeni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299" y="647400"/>
            <a:ext cx="5473701" cy="5473701"/>
          </a:xfrm>
          <a:prstGeom prst="rect">
            <a:avLst/>
          </a:prstGeom>
        </p:spPr>
      </p:pic>
      <p:pic>
        <p:nvPicPr>
          <p:cNvPr id="9" name="Picture 10" descr="yeÅil sÃ¼s png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193" y="2024998"/>
            <a:ext cx="7454900" cy="312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25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 flipH="1">
            <a:off x="-2957256" y="905160"/>
            <a:ext cx="7190689" cy="7213601"/>
          </a:xfrm>
          <a:prstGeom prst="ellipse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>
              <a:defRPr/>
            </a:pPr>
            <a:endParaRPr lang="zh-CN" altLang="en-US" sz="240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3" name="椭圆 2"/>
          <p:cNvSpPr/>
          <p:nvPr/>
        </p:nvSpPr>
        <p:spPr>
          <a:xfrm flipH="1">
            <a:off x="-4171441" y="-2701642"/>
            <a:ext cx="7190689" cy="7213601"/>
          </a:xfrm>
          <a:prstGeom prst="ellipse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>
              <a:defRPr/>
            </a:pPr>
            <a:endParaRPr lang="zh-CN" altLang="en-US" sz="240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4" name="椭圆 3"/>
          <p:cNvSpPr/>
          <p:nvPr/>
        </p:nvSpPr>
        <p:spPr>
          <a:xfrm flipH="1">
            <a:off x="-4513651" y="-1081922"/>
            <a:ext cx="7190689" cy="7213601"/>
          </a:xfrm>
          <a:prstGeom prst="ellipse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>
              <a:defRPr/>
            </a:pPr>
            <a:endParaRPr lang="zh-CN" altLang="en-US" sz="240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5" name="椭圆 4"/>
          <p:cNvSpPr/>
          <p:nvPr/>
        </p:nvSpPr>
        <p:spPr>
          <a:xfrm flipH="1">
            <a:off x="-3337048" y="-5211960"/>
            <a:ext cx="7190689" cy="7213601"/>
          </a:xfrm>
          <a:prstGeom prst="ellipse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>
              <a:defRPr/>
            </a:pPr>
            <a:endParaRPr lang="zh-CN" altLang="en-US" sz="240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grpSp>
        <p:nvGrpSpPr>
          <p:cNvPr id="6" name="组合 5"/>
          <p:cNvGrpSpPr/>
          <p:nvPr/>
        </p:nvGrpSpPr>
        <p:grpSpPr>
          <a:xfrm flipH="1">
            <a:off x="1269415" y="513199"/>
            <a:ext cx="2485983" cy="249390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" name="同心圆 2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>
                <a:defRPr/>
              </a:pPr>
              <a:endParaRPr lang="zh-CN" altLang="en-US" sz="2400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>
                <a:defRPr/>
              </a:pPr>
              <a:endParaRPr lang="zh-CN" altLang="en-US" sz="240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9" name="椭圆 8"/>
          <p:cNvSpPr/>
          <p:nvPr/>
        </p:nvSpPr>
        <p:spPr>
          <a:xfrm flipH="1">
            <a:off x="3820445" y="3772922"/>
            <a:ext cx="900699" cy="90356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>
              <a:defRPr/>
            </a:pPr>
            <a:endParaRPr lang="zh-CN" altLang="en-US" sz="240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10" name="椭圆 9"/>
          <p:cNvSpPr/>
          <p:nvPr/>
        </p:nvSpPr>
        <p:spPr>
          <a:xfrm flipH="1">
            <a:off x="3764857" y="2745588"/>
            <a:ext cx="365205" cy="366369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>
              <a:defRPr/>
            </a:pPr>
            <a:endParaRPr lang="zh-CN" altLang="en-US" sz="240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grpSp>
        <p:nvGrpSpPr>
          <p:cNvPr id="11" name="组合 10"/>
          <p:cNvGrpSpPr/>
          <p:nvPr/>
        </p:nvGrpSpPr>
        <p:grpSpPr>
          <a:xfrm flipH="1">
            <a:off x="1003707" y="5315625"/>
            <a:ext cx="400139" cy="401413"/>
            <a:chOff x="304800" y="673100"/>
            <a:chExt cx="4000500" cy="4000500"/>
          </a:xfrm>
          <a:solidFill>
            <a:srgbClr val="0070C0"/>
          </a:solidFill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2" name="同心圆 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>
                <a:defRPr/>
              </a:pPr>
              <a:endParaRPr lang="zh-CN" altLang="en-US" sz="2400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>
                <a:defRPr/>
              </a:pPr>
              <a:endParaRPr lang="zh-CN" altLang="en-US" sz="240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 flipH="1">
            <a:off x="1986360" y="4850889"/>
            <a:ext cx="829228" cy="83187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>
                <a:defRPr/>
              </a:pPr>
              <a:endParaRPr lang="zh-CN" altLang="en-US" sz="2400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>
                <a:defRPr/>
              </a:pPr>
              <a:endParaRPr lang="zh-CN" altLang="en-US" sz="240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flipH="1">
            <a:off x="2223078" y="3871138"/>
            <a:ext cx="292105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8" name="同心圆 2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>
                <a:defRPr/>
              </a:pPr>
              <a:endParaRPr lang="zh-CN" altLang="en-US" sz="2400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>
                <a:defRPr/>
              </a:pPr>
              <a:endParaRPr lang="zh-CN" altLang="en-US" sz="240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 flipH="1">
            <a:off x="3850760" y="5582408"/>
            <a:ext cx="382673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1" name="同心圆 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>
                <a:defRPr/>
              </a:pPr>
              <a:endParaRPr lang="zh-CN" altLang="en-US" sz="2400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>
                <a:defRPr/>
              </a:pPr>
              <a:endParaRPr lang="zh-CN" altLang="en-US" sz="240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23" name="椭圆 22"/>
          <p:cNvSpPr/>
          <p:nvPr/>
        </p:nvSpPr>
        <p:spPr>
          <a:xfrm flipH="1">
            <a:off x="1663710" y="3366095"/>
            <a:ext cx="365205" cy="366369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>
              <a:defRPr/>
            </a:pPr>
            <a:endParaRPr lang="zh-CN" altLang="en-US" sz="240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24" name="椭圆 23"/>
          <p:cNvSpPr/>
          <p:nvPr/>
        </p:nvSpPr>
        <p:spPr>
          <a:xfrm flipH="1">
            <a:off x="-150653" y="5399223"/>
            <a:ext cx="182604" cy="183185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>
              <a:defRPr/>
            </a:pPr>
            <a:endParaRPr lang="zh-CN" altLang="en-US" sz="240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grpSp>
        <p:nvGrpSpPr>
          <p:cNvPr id="25" name="组合 24"/>
          <p:cNvGrpSpPr/>
          <p:nvPr/>
        </p:nvGrpSpPr>
        <p:grpSpPr>
          <a:xfrm flipH="1">
            <a:off x="239007" y="3549280"/>
            <a:ext cx="1095987" cy="109947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6" name="同心圆 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>
                <a:defRPr/>
              </a:pPr>
              <a:endParaRPr lang="zh-CN" altLang="en-US" sz="2400">
                <a:solidFill>
                  <a:prstClr val="black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>
                <a:defRPr/>
              </a:pPr>
              <a:endParaRPr lang="zh-CN" altLang="en-US" sz="240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pic>
        <p:nvPicPr>
          <p:cNvPr id="56" name="图片 65"/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4832" y="865522"/>
            <a:ext cx="1849117" cy="188052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7" name="Oval 56"/>
          <p:cNvSpPr/>
          <p:nvPr/>
        </p:nvSpPr>
        <p:spPr>
          <a:xfrm>
            <a:off x="1566161" y="865522"/>
            <a:ext cx="1847788" cy="1840544"/>
          </a:xfrm>
          <a:prstGeom prst="ellipse">
            <a:avLst/>
          </a:prstGeom>
          <a:solidFill>
            <a:srgbClr val="F2F8FB"/>
          </a:solidFill>
          <a:ln>
            <a:solidFill>
              <a:srgbClr val="F2F8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tr-TR" sz="2400">
              <a:ln>
                <a:solidFill>
                  <a:srgbClr val="4BA0C9"/>
                </a:solidFill>
              </a:ln>
              <a:solidFill>
                <a:srgbClr val="4BA0C9"/>
              </a:solidFill>
              <a:latin typeface="微软雅黑"/>
              <a:ea typeface="微软雅黑"/>
            </a:endParaRPr>
          </a:p>
        </p:txBody>
      </p:sp>
      <p:sp>
        <p:nvSpPr>
          <p:cNvPr id="38" name="Rectangle 2"/>
          <p:cNvSpPr txBox="1">
            <a:spLocks/>
          </p:cNvSpPr>
          <p:nvPr/>
        </p:nvSpPr>
        <p:spPr>
          <a:xfrm>
            <a:off x="3846969" y="1447193"/>
            <a:ext cx="6266483" cy="3885954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tr-TR" sz="6000" b="1" dirty="0" smtClean="0">
                <a:solidFill>
                  <a:srgbClr val="EC67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YAPMAMAMIZ GEREKEN  </a:t>
            </a:r>
          </a:p>
          <a:p>
            <a:pPr algn="ctr">
              <a:lnSpc>
                <a:spcPct val="100000"/>
              </a:lnSpc>
              <a:defRPr/>
            </a:pPr>
            <a:r>
              <a:rPr lang="tr-TR" sz="6000" b="1" dirty="0" smtClean="0">
                <a:solidFill>
                  <a:srgbClr val="EC67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700 ŞEY ÖĞRENDİK!</a:t>
            </a:r>
            <a:endParaRPr lang="tr-TR" sz="6000" b="1" dirty="0">
              <a:solidFill>
                <a:srgbClr val="EC67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19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7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600"/>
                            </p:stCondLst>
                            <p:childTnLst>
                              <p:par>
                                <p:cTn id="6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9" grpId="0" animBg="1"/>
      <p:bldP spid="10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24" y="1231899"/>
            <a:ext cx="8620702" cy="484914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10" descr="Tesla circa 189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184" y="1231899"/>
            <a:ext cx="1808834" cy="242570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4017184" y="2897294"/>
            <a:ext cx="19637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NİKOLA TESLA </a:t>
            </a:r>
            <a:br>
              <a:rPr lang="tr-T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</a:br>
            <a:r>
              <a:rPr lang="tr-T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VE ASİSTANI</a:t>
            </a:r>
          </a:p>
        </p:txBody>
      </p:sp>
    </p:spTree>
    <p:extLst>
      <p:ext uri="{BB962C8B-B14F-4D97-AF65-F5344CB8AC3E}">
        <p14:creationId xmlns:p14="http://schemas.microsoft.com/office/powerpoint/2010/main" val="26019230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5323" y="303846"/>
            <a:ext cx="9012515" cy="4611054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339776" y="5193670"/>
            <a:ext cx="7741222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300" b="1" dirty="0" smtClean="0">
                <a:solidFill>
                  <a:srgbClr val="EC6708"/>
                </a:solidFill>
                <a:latin typeface="Bahnschrift" panose="020B0502040204020203" pitchFamily="34" charset="0"/>
              </a:rPr>
              <a:t>Asistanıyla </a:t>
            </a:r>
            <a:r>
              <a:rPr lang="tr-TR" sz="2300" b="1" dirty="0">
                <a:solidFill>
                  <a:srgbClr val="EC6708"/>
                </a:solidFill>
                <a:latin typeface="Bahnschrift" panose="020B0502040204020203" pitchFamily="34" charset="0"/>
              </a:rPr>
              <a:t>arasında geçen bir konuşma oldukça </a:t>
            </a:r>
            <a:r>
              <a:rPr lang="tr-TR" sz="2300" b="1" dirty="0" smtClean="0">
                <a:solidFill>
                  <a:srgbClr val="EC6708"/>
                </a:solidFill>
                <a:latin typeface="Bahnschrift" panose="020B0502040204020203" pitchFamily="34" charset="0"/>
              </a:rPr>
              <a:t>ilginçtir. </a:t>
            </a:r>
            <a:endParaRPr lang="tr-TR" sz="2300" b="1" dirty="0">
              <a:solidFill>
                <a:srgbClr val="EC6708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563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32" y="476672"/>
            <a:ext cx="9036868" cy="5662754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373832" y="476672"/>
            <a:ext cx="302433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300" b="1" dirty="0" smtClean="0">
                <a:solidFill>
                  <a:srgbClr val="EC6708"/>
                </a:solidFill>
                <a:latin typeface="Bahnschrift" panose="020B0502040204020203" pitchFamily="34" charset="0"/>
              </a:rPr>
              <a:t>700</a:t>
            </a:r>
            <a:r>
              <a:rPr lang="tr-TR" sz="2300" b="1" dirty="0">
                <a:solidFill>
                  <a:srgbClr val="EC6708"/>
                </a:solidFill>
                <a:latin typeface="Bahnschrift" panose="020B0502040204020203" pitchFamily="34" charset="0"/>
              </a:rPr>
              <a:t>. denemede de </a:t>
            </a:r>
            <a:r>
              <a:rPr lang="tr-TR" sz="2300" b="1" dirty="0" smtClean="0">
                <a:solidFill>
                  <a:srgbClr val="EC6708"/>
                </a:solidFill>
                <a:latin typeface="Bahnschrift" panose="020B0502040204020203" pitchFamily="34" charset="0"/>
              </a:rPr>
              <a:t>başarısız </a:t>
            </a:r>
            <a:r>
              <a:rPr lang="tr-TR" sz="2300" b="1" dirty="0">
                <a:solidFill>
                  <a:srgbClr val="EC6708"/>
                </a:solidFill>
                <a:latin typeface="Bahnschrift" panose="020B0502040204020203" pitchFamily="34" charset="0"/>
              </a:rPr>
              <a:t>olduk</a:t>
            </a:r>
            <a:r>
              <a:rPr lang="tr-TR" sz="2300" b="1" dirty="0" smtClean="0">
                <a:solidFill>
                  <a:srgbClr val="EC6708"/>
                </a:solidFill>
                <a:latin typeface="Bahnschrift" panose="020B0502040204020203" pitchFamily="34" charset="0"/>
              </a:rPr>
              <a:t>!</a:t>
            </a:r>
            <a:endParaRPr lang="tr-TR" sz="2300" b="1" dirty="0">
              <a:solidFill>
                <a:srgbClr val="EC6708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3398168" y="269156"/>
            <a:ext cx="6336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EC6708"/>
                </a:solidFill>
                <a:latin typeface="Bahnschrift" panose="020B0502040204020203" pitchFamily="34" charset="0"/>
              </a:rPr>
              <a:t>Hayır</a:t>
            </a:r>
            <a:r>
              <a:rPr lang="tr-TR" sz="2000" b="1" dirty="0">
                <a:solidFill>
                  <a:srgbClr val="EC6708"/>
                </a:solidFill>
                <a:latin typeface="Bahnschrift" panose="020B0502040204020203" pitchFamily="34" charset="0"/>
              </a:rPr>
              <a:t>, başarısız olmadık, </a:t>
            </a:r>
            <a:endParaRPr lang="tr-TR" sz="2000" b="1" dirty="0" smtClean="0">
              <a:solidFill>
                <a:srgbClr val="EC6708"/>
              </a:solidFill>
              <a:latin typeface="Bahnschrift" panose="020B0502040204020203" pitchFamily="34" charset="0"/>
            </a:endParaRPr>
          </a:p>
          <a:p>
            <a:pPr algn="ctr"/>
            <a:r>
              <a:rPr lang="tr-TR" sz="2000" b="1" dirty="0" smtClean="0">
                <a:solidFill>
                  <a:srgbClr val="EC6708"/>
                </a:solidFill>
                <a:latin typeface="Bahnschrift" panose="020B0502040204020203" pitchFamily="34" charset="0"/>
              </a:rPr>
              <a:t>yapmamamız </a:t>
            </a:r>
            <a:r>
              <a:rPr lang="tr-TR" sz="2000" b="1" dirty="0">
                <a:solidFill>
                  <a:srgbClr val="EC6708"/>
                </a:solidFill>
                <a:latin typeface="Bahnschrift" panose="020B0502040204020203" pitchFamily="34" charset="0"/>
              </a:rPr>
              <a:t>gereken </a:t>
            </a:r>
            <a:r>
              <a:rPr lang="tr-TR" sz="2000" b="1" dirty="0" smtClean="0">
                <a:solidFill>
                  <a:srgbClr val="EC6708"/>
                </a:solidFill>
                <a:latin typeface="Bahnschrift" panose="020B0502040204020203" pitchFamily="34" charset="0"/>
              </a:rPr>
              <a:t> 700 </a:t>
            </a:r>
            <a:r>
              <a:rPr lang="tr-TR" sz="2000" b="1" dirty="0">
                <a:solidFill>
                  <a:srgbClr val="EC6708"/>
                </a:solidFill>
                <a:latin typeface="Bahnschrift" panose="020B0502040204020203" pitchFamily="34" charset="0"/>
              </a:rPr>
              <a:t>şey </a:t>
            </a:r>
            <a:r>
              <a:rPr lang="tr-TR" sz="2000" b="1" dirty="0" smtClean="0">
                <a:solidFill>
                  <a:srgbClr val="EC6708"/>
                </a:solidFill>
                <a:latin typeface="Bahnschrift" panose="020B0502040204020203" pitchFamily="34" charset="0"/>
              </a:rPr>
              <a:t>öğrendik! </a:t>
            </a:r>
            <a:endParaRPr lang="tr-TR" sz="2000" b="1" dirty="0">
              <a:solidFill>
                <a:srgbClr val="EC6708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6676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39951" y="4298220"/>
            <a:ext cx="1694280" cy="1616725"/>
            <a:chOff x="533400" y="3823325"/>
            <a:chExt cx="1694280" cy="1616725"/>
          </a:xfrm>
        </p:grpSpPr>
        <p:sp>
          <p:nvSpPr>
            <p:cNvPr id="25" name="Cube 24"/>
            <p:cNvSpPr/>
            <p:nvPr/>
          </p:nvSpPr>
          <p:spPr>
            <a:xfrm flipH="1">
              <a:off x="533400" y="4429136"/>
              <a:ext cx="847140" cy="809654"/>
            </a:xfrm>
            <a:prstGeom prst="cube">
              <a:avLst/>
            </a:prstGeom>
            <a:solidFill>
              <a:srgbClr val="FFC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ube 25"/>
            <p:cNvSpPr/>
            <p:nvPr/>
          </p:nvSpPr>
          <p:spPr>
            <a:xfrm flipH="1">
              <a:off x="1173321" y="3823325"/>
              <a:ext cx="847140" cy="809654"/>
            </a:xfrm>
            <a:prstGeom prst="cube">
              <a:avLst/>
            </a:prstGeom>
            <a:solidFill>
              <a:srgbClr val="FFC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ube 26"/>
            <p:cNvSpPr/>
            <p:nvPr/>
          </p:nvSpPr>
          <p:spPr>
            <a:xfrm flipH="1">
              <a:off x="1380540" y="4630396"/>
              <a:ext cx="847140" cy="809654"/>
            </a:xfrm>
            <a:prstGeom prst="cube">
              <a:avLst/>
            </a:prstGeom>
            <a:solidFill>
              <a:srgbClr val="09A6CD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98055" y="4048780"/>
              <a:ext cx="423570" cy="52322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69807" y="3509641"/>
            <a:ext cx="2541420" cy="2414396"/>
            <a:chOff x="2517902" y="3025654"/>
            <a:chExt cx="2541420" cy="2414396"/>
          </a:xfrm>
        </p:grpSpPr>
        <p:sp>
          <p:nvSpPr>
            <p:cNvPr id="29" name="Cube 28"/>
            <p:cNvSpPr/>
            <p:nvPr/>
          </p:nvSpPr>
          <p:spPr>
            <a:xfrm flipH="1">
              <a:off x="3166685" y="3631608"/>
              <a:ext cx="847140" cy="809654"/>
            </a:xfrm>
            <a:prstGeom prst="cube">
              <a:avLst/>
            </a:prstGeom>
            <a:solidFill>
              <a:srgbClr val="FFC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ube 29"/>
            <p:cNvSpPr/>
            <p:nvPr/>
          </p:nvSpPr>
          <p:spPr>
            <a:xfrm flipH="1">
              <a:off x="3808021" y="3025654"/>
              <a:ext cx="847140" cy="809654"/>
            </a:xfrm>
            <a:prstGeom prst="cube">
              <a:avLst/>
            </a:prstGeom>
            <a:solidFill>
              <a:srgbClr val="FFC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Cube 30"/>
            <p:cNvSpPr/>
            <p:nvPr/>
          </p:nvSpPr>
          <p:spPr>
            <a:xfrm flipH="1">
              <a:off x="4013825" y="3831570"/>
              <a:ext cx="847140" cy="809654"/>
            </a:xfrm>
            <a:prstGeom prst="cube">
              <a:avLst/>
            </a:prstGeom>
            <a:solidFill>
              <a:srgbClr val="09A6CD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ube 31"/>
            <p:cNvSpPr/>
            <p:nvPr/>
          </p:nvSpPr>
          <p:spPr>
            <a:xfrm flipH="1">
              <a:off x="2517902" y="4220592"/>
              <a:ext cx="847140" cy="809654"/>
            </a:xfrm>
            <a:prstGeom prst="cube">
              <a:avLst/>
            </a:prstGeom>
            <a:solidFill>
              <a:srgbClr val="FFC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Cube 32"/>
            <p:cNvSpPr/>
            <p:nvPr/>
          </p:nvSpPr>
          <p:spPr>
            <a:xfrm flipH="1">
              <a:off x="3365042" y="4428576"/>
              <a:ext cx="847140" cy="809654"/>
            </a:xfrm>
            <a:prstGeom prst="cube">
              <a:avLst/>
            </a:prstGeom>
            <a:solidFill>
              <a:srgbClr val="09A6CD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Cube 33"/>
            <p:cNvSpPr/>
            <p:nvPr/>
          </p:nvSpPr>
          <p:spPr>
            <a:xfrm flipH="1">
              <a:off x="4212182" y="4630396"/>
              <a:ext cx="847140" cy="809654"/>
            </a:xfrm>
            <a:prstGeom prst="cub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131805" y="3210580"/>
              <a:ext cx="423570" cy="52322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933777" y="2743454"/>
            <a:ext cx="3384549" cy="3230250"/>
            <a:chOff x="5349544" y="2209800"/>
            <a:chExt cx="3384549" cy="3230250"/>
          </a:xfrm>
        </p:grpSpPr>
        <p:sp>
          <p:nvSpPr>
            <p:cNvPr id="36" name="Cube 35"/>
            <p:cNvSpPr/>
            <p:nvPr/>
          </p:nvSpPr>
          <p:spPr>
            <a:xfrm flipH="1">
              <a:off x="6638758" y="2812898"/>
              <a:ext cx="847140" cy="809654"/>
            </a:xfrm>
            <a:prstGeom prst="cube">
              <a:avLst/>
            </a:prstGeom>
            <a:solidFill>
              <a:srgbClr val="FFC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Cube 36"/>
            <p:cNvSpPr/>
            <p:nvPr/>
          </p:nvSpPr>
          <p:spPr>
            <a:xfrm flipH="1">
              <a:off x="7284105" y="2209800"/>
              <a:ext cx="847140" cy="809654"/>
            </a:xfrm>
            <a:prstGeom prst="cube">
              <a:avLst/>
            </a:prstGeom>
            <a:solidFill>
              <a:srgbClr val="FFC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Cube 37"/>
            <p:cNvSpPr/>
            <p:nvPr/>
          </p:nvSpPr>
          <p:spPr>
            <a:xfrm flipH="1">
              <a:off x="7485898" y="3020882"/>
              <a:ext cx="847140" cy="809654"/>
            </a:xfrm>
            <a:prstGeom prst="cube">
              <a:avLst/>
            </a:prstGeom>
            <a:solidFill>
              <a:srgbClr val="09A6CD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Cube 38"/>
            <p:cNvSpPr/>
            <p:nvPr/>
          </p:nvSpPr>
          <p:spPr>
            <a:xfrm flipH="1">
              <a:off x="5993986" y="3417926"/>
              <a:ext cx="847140" cy="809654"/>
            </a:xfrm>
            <a:prstGeom prst="cube">
              <a:avLst/>
            </a:prstGeom>
            <a:solidFill>
              <a:srgbClr val="FFC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Cube 39"/>
            <p:cNvSpPr/>
            <p:nvPr/>
          </p:nvSpPr>
          <p:spPr>
            <a:xfrm flipH="1">
              <a:off x="6841126" y="3621899"/>
              <a:ext cx="847140" cy="809654"/>
            </a:xfrm>
            <a:prstGeom prst="cube">
              <a:avLst/>
            </a:prstGeom>
            <a:solidFill>
              <a:srgbClr val="09A6CD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Cube 40"/>
            <p:cNvSpPr/>
            <p:nvPr/>
          </p:nvSpPr>
          <p:spPr>
            <a:xfrm flipH="1">
              <a:off x="7688266" y="3827730"/>
              <a:ext cx="847140" cy="809654"/>
            </a:xfrm>
            <a:prstGeom prst="cub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Cube 41"/>
            <p:cNvSpPr/>
            <p:nvPr/>
          </p:nvSpPr>
          <p:spPr>
            <a:xfrm flipH="1">
              <a:off x="5349544" y="4029771"/>
              <a:ext cx="847140" cy="809654"/>
            </a:xfrm>
            <a:prstGeom prst="cube">
              <a:avLst/>
            </a:prstGeom>
            <a:solidFill>
              <a:srgbClr val="FFC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ube 42"/>
            <p:cNvSpPr/>
            <p:nvPr/>
          </p:nvSpPr>
          <p:spPr>
            <a:xfrm flipH="1">
              <a:off x="6192673" y="4229733"/>
              <a:ext cx="847140" cy="809654"/>
            </a:xfrm>
            <a:prstGeom prst="cube">
              <a:avLst/>
            </a:prstGeom>
            <a:solidFill>
              <a:srgbClr val="09A6CD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Cube 43"/>
            <p:cNvSpPr/>
            <p:nvPr/>
          </p:nvSpPr>
          <p:spPr>
            <a:xfrm flipH="1">
              <a:off x="7039813" y="4431553"/>
              <a:ext cx="847140" cy="809654"/>
            </a:xfrm>
            <a:prstGeom prst="cub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Cube 44"/>
            <p:cNvSpPr/>
            <p:nvPr/>
          </p:nvSpPr>
          <p:spPr>
            <a:xfrm flipH="1">
              <a:off x="7886953" y="4630396"/>
              <a:ext cx="847140" cy="809654"/>
            </a:xfrm>
            <a:prstGeom prst="cub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604947" y="2452767"/>
              <a:ext cx="423570" cy="52322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35" name="Dikdörtgen 34"/>
          <p:cNvSpPr/>
          <p:nvPr/>
        </p:nvSpPr>
        <p:spPr>
          <a:xfrm>
            <a:off x="685803" y="713026"/>
            <a:ext cx="3429000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ÖNCE</a:t>
            </a:r>
          </a:p>
        </p:txBody>
      </p:sp>
      <p:sp>
        <p:nvSpPr>
          <p:cNvPr id="46" name="Dikdörtgen 45"/>
          <p:cNvSpPr/>
          <p:nvPr/>
        </p:nvSpPr>
        <p:spPr>
          <a:xfrm>
            <a:off x="839951" y="2483946"/>
            <a:ext cx="5491118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tr-T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BİLGİ BİRİKTİRİN</a:t>
            </a:r>
          </a:p>
        </p:txBody>
      </p:sp>
    </p:spTree>
    <p:extLst>
      <p:ext uri="{BB962C8B-B14F-4D97-AF65-F5344CB8AC3E}">
        <p14:creationId xmlns:p14="http://schemas.microsoft.com/office/powerpoint/2010/main" val="328002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Dikdörtgen 59"/>
          <p:cNvSpPr/>
          <p:nvPr/>
        </p:nvSpPr>
        <p:spPr>
          <a:xfrm>
            <a:off x="259532" y="5338228"/>
            <a:ext cx="9633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DERSTEN SONRA TEST ÇÖZÜN</a:t>
            </a:r>
          </a:p>
        </p:txBody>
      </p:sp>
      <p:sp>
        <p:nvSpPr>
          <p:cNvPr id="4" name="Oval 3"/>
          <p:cNvSpPr/>
          <p:nvPr/>
        </p:nvSpPr>
        <p:spPr>
          <a:xfrm>
            <a:off x="1612900" y="825500"/>
            <a:ext cx="7162800" cy="4419600"/>
          </a:xfrm>
          <a:prstGeom prst="ellipse">
            <a:avLst/>
          </a:prstGeom>
          <a:noFill/>
          <a:ln w="152400">
            <a:gradFill flip="none" rotWithShape="1">
              <a:gsLst>
                <a:gs pos="100000">
                  <a:srgbClr val="00B000">
                    <a:lumMod val="50000"/>
                  </a:srgbClr>
                </a:gs>
                <a:gs pos="0">
                  <a:srgbClr val="00B000">
                    <a:lumMod val="50000"/>
                  </a:srgbClr>
                </a:gs>
                <a:gs pos="50000">
                  <a:srgbClr val="13FF01">
                    <a:lumMod val="90000"/>
                  </a:srgbClr>
                </a:gs>
              </a:gsLst>
              <a:lin ang="0" scaled="1"/>
              <a:tileRect/>
            </a:gra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400041" y="1793688"/>
            <a:ext cx="3248583" cy="2079812"/>
          </a:xfrm>
          <a:prstGeom prst="ellipse">
            <a:avLst/>
          </a:prstGeom>
          <a:noFill/>
          <a:ln w="101600">
            <a:gradFill flip="none" rotWithShape="1">
              <a:gsLst>
                <a:gs pos="100000">
                  <a:srgbClr val="F47A00"/>
                </a:gs>
                <a:gs pos="0">
                  <a:srgbClr val="F47A00"/>
                </a:gs>
                <a:gs pos="50000">
                  <a:srgbClr val="FFC000"/>
                </a:gs>
              </a:gsLst>
              <a:lin ang="0" scaled="1"/>
              <a:tileRect/>
            </a:gra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051301" y="1470959"/>
            <a:ext cx="4630497" cy="2859741"/>
          </a:xfrm>
          <a:prstGeom prst="ellipse">
            <a:avLst/>
          </a:prstGeom>
          <a:noFill/>
          <a:ln w="114300">
            <a:gradFill flip="none" rotWithShape="1">
              <a:gsLst>
                <a:gs pos="100000">
                  <a:srgbClr val="C00000"/>
                </a:gs>
                <a:gs pos="0">
                  <a:srgbClr val="C00000"/>
                </a:gs>
                <a:gs pos="50000">
                  <a:srgbClr val="FF0000"/>
                </a:gs>
              </a:gsLst>
              <a:lin ang="0" scaled="1"/>
              <a:tileRect/>
            </a:gra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755901" y="1148229"/>
            <a:ext cx="5961765" cy="3639671"/>
          </a:xfrm>
          <a:prstGeom prst="ellipse">
            <a:avLst/>
          </a:prstGeom>
          <a:noFill/>
          <a:ln w="127000">
            <a:gradFill flip="none" rotWithShape="1">
              <a:gsLst>
                <a:gs pos="100000">
                  <a:srgbClr val="002060"/>
                </a:gs>
                <a:gs pos="0">
                  <a:srgbClr val="002060"/>
                </a:gs>
                <a:gs pos="50000">
                  <a:srgbClr val="00B0F0"/>
                </a:gs>
              </a:gsLst>
              <a:lin ang="0" scaled="1"/>
              <a:tileRect/>
            </a:gra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64"/>
          <p:cNvSpPr txBox="1"/>
          <p:nvPr/>
        </p:nvSpPr>
        <p:spPr>
          <a:xfrm>
            <a:off x="839933" y="2438858"/>
            <a:ext cx="7339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en-US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85%</a:t>
            </a:r>
          </a:p>
        </p:txBody>
      </p:sp>
      <p:sp>
        <p:nvSpPr>
          <p:cNvPr id="9" name="TextBox 71"/>
          <p:cNvSpPr txBox="1"/>
          <p:nvPr/>
        </p:nvSpPr>
        <p:spPr>
          <a:xfrm>
            <a:off x="1982932" y="2438858"/>
            <a:ext cx="7339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en-US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65%</a:t>
            </a:r>
          </a:p>
        </p:txBody>
      </p:sp>
      <p:sp>
        <p:nvSpPr>
          <p:cNvPr id="10" name="TextBox 72"/>
          <p:cNvSpPr txBox="1"/>
          <p:nvPr/>
        </p:nvSpPr>
        <p:spPr>
          <a:xfrm>
            <a:off x="3278332" y="2438858"/>
            <a:ext cx="7339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en-US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45%</a:t>
            </a:r>
          </a:p>
        </p:txBody>
      </p:sp>
      <p:sp>
        <p:nvSpPr>
          <p:cNvPr id="11" name="TextBox 81"/>
          <p:cNvSpPr txBox="1"/>
          <p:nvPr/>
        </p:nvSpPr>
        <p:spPr>
          <a:xfrm>
            <a:off x="4611832" y="2438858"/>
            <a:ext cx="7339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en-US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25%</a:t>
            </a:r>
          </a:p>
        </p:txBody>
      </p:sp>
      <p:sp>
        <p:nvSpPr>
          <p:cNvPr id="12" name="Rectangle 82"/>
          <p:cNvSpPr/>
          <p:nvPr/>
        </p:nvSpPr>
        <p:spPr>
          <a:xfrm>
            <a:off x="6322060" y="2217670"/>
            <a:ext cx="1736436" cy="1055189"/>
          </a:xfrm>
          <a:prstGeom prst="rect">
            <a:avLst/>
          </a:prstGeom>
          <a:noFill/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tr-TR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BAŞARI %</a:t>
            </a:r>
          </a:p>
          <a:p>
            <a:pPr algn="ctr">
              <a:defRPr/>
            </a:pPr>
            <a:r>
              <a:rPr lang="tr-TR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ARTIRIN</a:t>
            </a:r>
            <a:endParaRPr lang="en-US" sz="2400" b="1" kern="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02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935090" y="1789192"/>
            <a:ext cx="5410200" cy="41549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tr-TR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SORU</a:t>
            </a:r>
          </a:p>
          <a:p>
            <a:r>
              <a:rPr lang="tr-TR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ÇÖZMEDEN</a:t>
            </a:r>
          </a:p>
          <a:p>
            <a:r>
              <a:rPr lang="tr-TR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SINAV</a:t>
            </a:r>
          </a:p>
          <a:p>
            <a:r>
              <a:rPr lang="tr-TR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KAZANILMAZ!</a:t>
            </a:r>
            <a:endParaRPr lang="tr-TR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5" name="Group 45"/>
          <p:cNvGrpSpPr/>
          <p:nvPr/>
        </p:nvGrpSpPr>
        <p:grpSpPr>
          <a:xfrm>
            <a:off x="5181600" y="838201"/>
            <a:ext cx="4076700" cy="5081046"/>
            <a:chOff x="1546041" y="1110335"/>
            <a:chExt cx="3406222" cy="4364823"/>
          </a:xfrm>
        </p:grpSpPr>
        <p:sp>
          <p:nvSpPr>
            <p:cNvPr id="6" name="Oval 5"/>
            <p:cNvSpPr/>
            <p:nvPr/>
          </p:nvSpPr>
          <p:spPr>
            <a:xfrm rot="773409">
              <a:off x="1546041" y="4849686"/>
              <a:ext cx="2299155" cy="62547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565033" y="1110335"/>
              <a:ext cx="3383280" cy="685800"/>
            </a:xfrm>
            <a:prstGeom prst="ellipse">
              <a:avLst/>
            </a:prstGeom>
            <a:gradFill flip="none" rotWithShape="1">
              <a:gsLst>
                <a:gs pos="70000">
                  <a:srgbClr val="FF7C05"/>
                </a:gs>
                <a:gs pos="0">
                  <a:srgbClr val="DC2A00"/>
                </a:gs>
                <a:gs pos="100000">
                  <a:srgbClr val="DC2A00"/>
                </a:gs>
              </a:gsLst>
              <a:lin ang="16200000" scaled="1"/>
              <a:tileRect/>
            </a:gra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rapezoid 26"/>
            <p:cNvSpPr/>
            <p:nvPr/>
          </p:nvSpPr>
          <p:spPr>
            <a:xfrm flipV="1">
              <a:off x="2435586" y="4343400"/>
              <a:ext cx="1630327" cy="1082673"/>
            </a:xfrm>
            <a:custGeom>
              <a:avLst/>
              <a:gdLst>
                <a:gd name="connsiteX0" fmla="*/ 815163 w 1630327"/>
                <a:gd name="connsiteY0" fmla="*/ 0 h 1082673"/>
                <a:gd name="connsiteX1" fmla="*/ 1352504 w 1630327"/>
                <a:gd name="connsiteY1" fmla="*/ 182949 h 1082673"/>
                <a:gd name="connsiteX2" fmla="*/ 1630327 w 1630327"/>
                <a:gd name="connsiteY2" fmla="*/ 1082673 h 1082673"/>
                <a:gd name="connsiteX3" fmla="*/ 809214 w 1630327"/>
                <a:gd name="connsiteY3" fmla="*/ 896730 h 1082673"/>
                <a:gd name="connsiteX4" fmla="*/ 0 w 1630327"/>
                <a:gd name="connsiteY4" fmla="*/ 1073295 h 1082673"/>
                <a:gd name="connsiteX5" fmla="*/ 282616 w 1630327"/>
                <a:gd name="connsiteY5" fmla="*/ 162834 h 1082673"/>
                <a:gd name="connsiteX6" fmla="*/ 283566 w 1630327"/>
                <a:gd name="connsiteY6" fmla="*/ 162834 h 1082673"/>
                <a:gd name="connsiteX7" fmla="*/ 815163 w 1630327"/>
                <a:gd name="connsiteY7" fmla="*/ 0 h 1082673"/>
                <a:gd name="connsiteX0" fmla="*/ 815163 w 1630327"/>
                <a:gd name="connsiteY0" fmla="*/ 0 h 1082673"/>
                <a:gd name="connsiteX1" fmla="*/ 1352504 w 1630327"/>
                <a:gd name="connsiteY1" fmla="*/ 182949 h 1082673"/>
                <a:gd name="connsiteX2" fmla="*/ 1630327 w 1630327"/>
                <a:gd name="connsiteY2" fmla="*/ 1082673 h 1082673"/>
                <a:gd name="connsiteX3" fmla="*/ 809214 w 1630327"/>
                <a:gd name="connsiteY3" fmla="*/ 896730 h 1082673"/>
                <a:gd name="connsiteX4" fmla="*/ 0 w 1630327"/>
                <a:gd name="connsiteY4" fmla="*/ 1073295 h 1082673"/>
                <a:gd name="connsiteX5" fmla="*/ 282616 w 1630327"/>
                <a:gd name="connsiteY5" fmla="*/ 162834 h 1082673"/>
                <a:gd name="connsiteX6" fmla="*/ 283566 w 1630327"/>
                <a:gd name="connsiteY6" fmla="*/ 162834 h 1082673"/>
                <a:gd name="connsiteX7" fmla="*/ 815163 w 1630327"/>
                <a:gd name="connsiteY7" fmla="*/ 0 h 1082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0327" h="1082673">
                  <a:moveTo>
                    <a:pt x="815163" y="0"/>
                  </a:moveTo>
                  <a:cubicBezTo>
                    <a:pt x="1105771" y="0"/>
                    <a:pt x="1323663" y="83041"/>
                    <a:pt x="1352504" y="182949"/>
                  </a:cubicBezTo>
                  <a:lnTo>
                    <a:pt x="1630327" y="1082673"/>
                  </a:lnTo>
                  <a:cubicBezTo>
                    <a:pt x="1495399" y="972403"/>
                    <a:pt x="1178425" y="896730"/>
                    <a:pt x="809214" y="896730"/>
                  </a:cubicBezTo>
                  <a:cubicBezTo>
                    <a:pt x="450534" y="896730"/>
                    <a:pt x="141155" y="968148"/>
                    <a:pt x="0" y="1073295"/>
                  </a:cubicBezTo>
                  <a:lnTo>
                    <a:pt x="282616" y="162834"/>
                  </a:lnTo>
                  <a:lnTo>
                    <a:pt x="283566" y="162834"/>
                  </a:lnTo>
                  <a:cubicBezTo>
                    <a:pt x="320582" y="70321"/>
                    <a:pt x="544616" y="0"/>
                    <a:pt x="815163" y="0"/>
                  </a:cubicBezTo>
                  <a:close/>
                </a:path>
              </a:pathLst>
            </a:custGeom>
            <a:gradFill flip="none" rotWithShape="1">
              <a:gsLst>
                <a:gs pos="70000">
                  <a:srgbClr val="00B0F0"/>
                </a:gs>
                <a:gs pos="0">
                  <a:srgbClr val="0070C0"/>
                </a:gs>
                <a:gs pos="100000">
                  <a:srgbClr val="0070C0"/>
                </a:gs>
              </a:gsLst>
              <a:lin ang="21000000" scaled="0"/>
              <a:tileRect/>
            </a:gra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rapezoid 26"/>
            <p:cNvSpPr/>
            <p:nvPr/>
          </p:nvSpPr>
          <p:spPr>
            <a:xfrm flipV="1">
              <a:off x="2214716" y="3636444"/>
              <a:ext cx="2070642" cy="892898"/>
            </a:xfrm>
            <a:custGeom>
              <a:avLst/>
              <a:gdLst/>
              <a:ahLst/>
              <a:cxnLst/>
              <a:rect l="l" t="t" r="r" b="b"/>
              <a:pathLst>
                <a:path w="2070642" h="892898">
                  <a:moveTo>
                    <a:pt x="1030084" y="0"/>
                  </a:moveTo>
                  <a:cubicBezTo>
                    <a:pt x="1399295" y="0"/>
                    <a:pt x="1716269" y="75673"/>
                    <a:pt x="1851197" y="185943"/>
                  </a:cubicBezTo>
                  <a:lnTo>
                    <a:pt x="2070642" y="892898"/>
                  </a:lnTo>
                  <a:cubicBezTo>
                    <a:pt x="1919384" y="777932"/>
                    <a:pt x="1509992" y="696347"/>
                    <a:pt x="1028846" y="696347"/>
                  </a:cubicBezTo>
                  <a:cubicBezTo>
                    <a:pt x="560965" y="696347"/>
                    <a:pt x="160937" y="773496"/>
                    <a:pt x="0" y="883300"/>
                  </a:cubicBezTo>
                  <a:lnTo>
                    <a:pt x="219016" y="177731"/>
                  </a:lnTo>
                  <a:cubicBezTo>
                    <a:pt x="359459" y="72012"/>
                    <a:pt x="669916" y="0"/>
                    <a:pt x="103008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8600"/>
                </a:gs>
                <a:gs pos="70000">
                  <a:srgbClr val="68E600"/>
                </a:gs>
                <a:gs pos="100000">
                  <a:srgbClr val="008600"/>
                </a:gs>
              </a:gsLst>
              <a:lin ang="21000000" scaled="0"/>
              <a:tileRect/>
            </a:gra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rapezoid 26"/>
            <p:cNvSpPr/>
            <p:nvPr/>
          </p:nvSpPr>
          <p:spPr>
            <a:xfrm flipV="1">
              <a:off x="1547814" y="1492781"/>
              <a:ext cx="3404449" cy="1458236"/>
            </a:xfrm>
            <a:custGeom>
              <a:avLst/>
              <a:gdLst/>
              <a:ahLst/>
              <a:cxnLst/>
              <a:rect l="l" t="t" r="r" b="b"/>
              <a:pathLst>
                <a:path w="3404449" h="1458236">
                  <a:moveTo>
                    <a:pt x="0" y="1458236"/>
                  </a:moveTo>
                  <a:cubicBezTo>
                    <a:pt x="98270" y="1287261"/>
                    <a:pt x="822951" y="1154882"/>
                    <a:pt x="1702224" y="1154882"/>
                  </a:cubicBezTo>
                  <a:cubicBezTo>
                    <a:pt x="2581498" y="1154882"/>
                    <a:pt x="3306179" y="1287261"/>
                    <a:pt x="3404449" y="1458236"/>
                  </a:cubicBezTo>
                  <a:lnTo>
                    <a:pt x="3019281" y="217397"/>
                  </a:lnTo>
                  <a:cubicBezTo>
                    <a:pt x="2899223" y="93173"/>
                    <a:pt x="2355128" y="0"/>
                    <a:pt x="1702224" y="0"/>
                  </a:cubicBezTo>
                  <a:cubicBezTo>
                    <a:pt x="1049320" y="0"/>
                    <a:pt x="505225" y="93174"/>
                    <a:pt x="385168" y="21739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C2400"/>
                </a:gs>
                <a:gs pos="70000">
                  <a:srgbClr val="FF7C05"/>
                </a:gs>
                <a:gs pos="100000">
                  <a:srgbClr val="BC2400"/>
                </a:gs>
              </a:gsLst>
              <a:lin ang="21000000" scaled="0"/>
              <a:tileRect/>
            </a:gra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rapezoid 26"/>
            <p:cNvSpPr/>
            <p:nvPr/>
          </p:nvSpPr>
          <p:spPr>
            <a:xfrm flipV="1">
              <a:off x="1932982" y="2733619"/>
              <a:ext cx="2634112" cy="1099376"/>
            </a:xfrm>
            <a:custGeom>
              <a:avLst/>
              <a:gdLst/>
              <a:ahLst/>
              <a:cxnLst/>
              <a:rect l="l" t="t" r="r" b="b"/>
              <a:pathLst>
                <a:path w="2634112" h="1099376">
                  <a:moveTo>
                    <a:pt x="1312071" y="0"/>
                  </a:moveTo>
                  <a:cubicBezTo>
                    <a:pt x="1793217" y="0"/>
                    <a:pt x="2202609" y="81585"/>
                    <a:pt x="2353867" y="196551"/>
                  </a:cubicBezTo>
                  <a:lnTo>
                    <a:pt x="2634112" y="1099374"/>
                  </a:lnTo>
                  <a:cubicBezTo>
                    <a:pt x="2514053" y="975151"/>
                    <a:pt x="1969959" y="881978"/>
                    <a:pt x="1317056" y="881978"/>
                  </a:cubicBezTo>
                  <a:cubicBezTo>
                    <a:pt x="664152" y="881978"/>
                    <a:pt x="120057" y="975152"/>
                    <a:pt x="0" y="1099376"/>
                  </a:cubicBezTo>
                  <a:lnTo>
                    <a:pt x="283225" y="186953"/>
                  </a:lnTo>
                  <a:cubicBezTo>
                    <a:pt x="444162" y="77149"/>
                    <a:pt x="844190" y="0"/>
                    <a:pt x="1312071" y="0"/>
                  </a:cubicBezTo>
                  <a:close/>
                </a:path>
              </a:pathLst>
            </a:custGeom>
            <a:gradFill flip="none" rotWithShape="1">
              <a:gsLst>
                <a:gs pos="70000">
                  <a:srgbClr val="FFD501"/>
                </a:gs>
                <a:gs pos="0">
                  <a:srgbClr val="C86E00"/>
                </a:gs>
                <a:gs pos="100000">
                  <a:srgbClr val="C86E00"/>
                </a:gs>
              </a:gsLst>
              <a:lin ang="21000000" scaled="0"/>
              <a:tileRect/>
            </a:gra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own Arrow 41"/>
            <p:cNvSpPr/>
            <p:nvPr/>
          </p:nvSpPr>
          <p:spPr>
            <a:xfrm rot="1026393">
              <a:off x="3621115" y="1563745"/>
              <a:ext cx="561400" cy="3760665"/>
            </a:xfrm>
            <a:custGeom>
              <a:avLst/>
              <a:gdLst/>
              <a:ahLst/>
              <a:cxnLst/>
              <a:rect l="l" t="t" r="r" b="b"/>
              <a:pathLst>
                <a:path w="561400" h="3760665">
                  <a:moveTo>
                    <a:pt x="385985" y="0"/>
                  </a:moveTo>
                  <a:lnTo>
                    <a:pt x="385985" y="3277429"/>
                  </a:lnTo>
                  <a:lnTo>
                    <a:pt x="561400" y="3277429"/>
                  </a:lnTo>
                  <a:lnTo>
                    <a:pt x="280700" y="3760665"/>
                  </a:lnTo>
                  <a:lnTo>
                    <a:pt x="0" y="3277429"/>
                  </a:lnTo>
                  <a:lnTo>
                    <a:pt x="175415" y="3277429"/>
                  </a:lnTo>
                  <a:lnTo>
                    <a:pt x="175415" y="111502"/>
                  </a:lnTo>
                  <a:cubicBezTo>
                    <a:pt x="252745" y="74105"/>
                    <a:pt x="323285" y="36786"/>
                    <a:pt x="3859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6981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433</Words>
  <Application>Microsoft Office PowerPoint</Application>
  <PresentationFormat>Geniş ekran</PresentationFormat>
  <Paragraphs>107</Paragraphs>
  <Slides>21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9" baseType="lpstr">
      <vt:lpstr>Microsoft YaHei</vt:lpstr>
      <vt:lpstr>Microsoft YaHei Light</vt:lpstr>
      <vt:lpstr>Arial</vt:lpstr>
      <vt:lpstr>Arial Narrow</vt:lpstr>
      <vt:lpstr>Bahnschrift</vt:lpstr>
      <vt:lpstr>Calibri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Windows Kullanıcısı</dc:creator>
  <cp:lastModifiedBy>Huseyin KAZAN</cp:lastModifiedBy>
  <cp:revision>309</cp:revision>
  <dcterms:created xsi:type="dcterms:W3CDTF">2020-12-17T21:59:28Z</dcterms:created>
  <dcterms:modified xsi:type="dcterms:W3CDTF">2025-03-10T13:09:36Z</dcterms:modified>
</cp:coreProperties>
</file>